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embedTrueType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66" r:id="rId2"/>
    <p:sldId id="267" r:id="rId3"/>
    <p:sldId id="278" r:id="rId4"/>
    <p:sldId id="268" r:id="rId5"/>
    <p:sldId id="274" r:id="rId6"/>
    <p:sldId id="269" r:id="rId7"/>
    <p:sldId id="270" r:id="rId8"/>
    <p:sldId id="271" r:id="rId9"/>
    <p:sldId id="275" r:id="rId10"/>
    <p:sldId id="276" r:id="rId11"/>
    <p:sldId id="277" r:id="rId12"/>
    <p:sldId id="280" r:id="rId13"/>
    <p:sldId id="283" r:id="rId14"/>
    <p:sldId id="281" r:id="rId15"/>
    <p:sldId id="282" r:id="rId16"/>
    <p:sldId id="284" r:id="rId17"/>
    <p:sldId id="285" r:id="rId18"/>
    <p:sldId id="289" r:id="rId19"/>
    <p:sldId id="290" r:id="rId20"/>
    <p:sldId id="291" r:id="rId21"/>
    <p:sldId id="288" r:id="rId22"/>
    <p:sldId id="279" r:id="rId23"/>
    <p:sldId id="300" r:id="rId24"/>
    <p:sldId id="297" r:id="rId25"/>
    <p:sldId id="298" r:id="rId26"/>
    <p:sldId id="299" r:id="rId27"/>
    <p:sldId id="292" r:id="rId28"/>
    <p:sldId id="293" r:id="rId29"/>
    <p:sldId id="294" r:id="rId30"/>
    <p:sldId id="296" r:id="rId31"/>
    <p:sldId id="295" r:id="rId32"/>
    <p:sldId id="286" r:id="rId33"/>
    <p:sldId id="272" r:id="rId34"/>
    <p:sldId id="287" r:id="rId35"/>
    <p:sldId id="301" r:id="rId36"/>
    <p:sldId id="273" r:id="rId37"/>
    <p:sldId id="265" r:id="rId38"/>
  </p:sldIdLst>
  <p:sldSz cx="12192000" cy="6858000"/>
  <p:notesSz cx="6858000" cy="9144000"/>
  <p:embeddedFontLst>
    <p:embeddedFont>
      <p:font typeface="Consolas" panose="020B0609020204030204" pitchFamily="49" charset="0"/>
      <p:regular r:id="rId41"/>
      <p:bold r:id="rId42"/>
      <p:italic r:id="rId43"/>
      <p:boldItalic r:id="rId44"/>
    </p:embeddedFont>
    <p:embeddedFont>
      <p:font typeface="Courier Code" panose="020B0604020202020204" charset="0"/>
      <p:regular r:id="rId45"/>
      <p:bold r:id="rId46"/>
      <p:italic r:id="rId47"/>
      <p:boldItalic r:id="rId48"/>
    </p:embeddedFont>
    <p:embeddedFont>
      <p:font typeface="OCR A Extended" panose="02010509020102010303" pitchFamily="50" charset="0"/>
      <p:regular r:id="rId49"/>
    </p:embeddedFont>
    <p:embeddedFont>
      <p:font typeface="RBCN22" panose="020B0604020202020204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7BCF"/>
    <a:srgbClr val="0F1113"/>
    <a:srgbClr val="0466B7"/>
    <a:srgbClr val="36C6F1"/>
    <a:srgbClr val="30B67D"/>
    <a:srgbClr val="EEB22E"/>
    <a:srgbClr val="E11D5A"/>
    <a:srgbClr val="FF08F4"/>
    <a:srgbClr val="222222"/>
    <a:srgbClr val="02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4BDA9E-40BE-40B8-9C1D-1A12E2E50DEE}" v="549" dt="2022-10-04T13:46:03.6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63" autoAdjust="0"/>
    <p:restoredTop sz="96247" autoAdjust="0"/>
  </p:normalViewPr>
  <p:slideViewPr>
    <p:cSldViewPr snapToObjects="1" showGuides="1">
      <p:cViewPr varScale="1">
        <p:scale>
          <a:sx n="111" d="100"/>
          <a:sy n="111" d="100"/>
        </p:scale>
        <p:origin x="834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30" d="100"/>
          <a:sy n="130" d="100"/>
        </p:scale>
        <p:origin x="2706" y="1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font" Target="fonts/font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asiriha, Many" userId="62d988f3-c5ad-41f4-aa18-f120301f0602" providerId="ADAL" clId="{6C4BDA9E-40BE-40B8-9C1D-1A12E2E50DEE}"/>
    <pc:docChg chg="undo redo custSel addSld delSld modSld sldOrd">
      <pc:chgData name="Kasiriha, Many" userId="62d988f3-c5ad-41f4-aa18-f120301f0602" providerId="ADAL" clId="{6C4BDA9E-40BE-40B8-9C1D-1A12E2E50DEE}" dt="2022-10-04T14:44:40.975" v="4710" actId="207"/>
      <pc:docMkLst>
        <pc:docMk/>
      </pc:docMkLst>
      <pc:sldChg chg="modSp mod">
        <pc:chgData name="Kasiriha, Many" userId="62d988f3-c5ad-41f4-aa18-f120301f0602" providerId="ADAL" clId="{6C4BDA9E-40BE-40B8-9C1D-1A12E2E50DEE}" dt="2022-09-27T19:00:17.817" v="54" actId="20577"/>
        <pc:sldMkLst>
          <pc:docMk/>
          <pc:sldMk cId="4047817787" sldId="267"/>
        </pc:sldMkLst>
        <pc:spChg chg="mod">
          <ac:chgData name="Kasiriha, Many" userId="62d988f3-c5ad-41f4-aa18-f120301f0602" providerId="ADAL" clId="{6C4BDA9E-40BE-40B8-9C1D-1A12E2E50DEE}" dt="2022-09-27T19:00:04.474" v="27" actId="20577"/>
          <ac:spMkLst>
            <pc:docMk/>
            <pc:sldMk cId="4047817787" sldId="267"/>
            <ac:spMk id="2" creationId="{D8897F2C-C4F8-8F43-82F6-F8591BB627C8}"/>
          </ac:spMkLst>
        </pc:spChg>
        <pc:spChg chg="mod">
          <ac:chgData name="Kasiriha, Many" userId="62d988f3-c5ad-41f4-aa18-f120301f0602" providerId="ADAL" clId="{6C4BDA9E-40BE-40B8-9C1D-1A12E2E50DEE}" dt="2022-09-27T18:59:52.623" v="0"/>
          <ac:spMkLst>
            <pc:docMk/>
            <pc:sldMk cId="4047817787" sldId="267"/>
            <ac:spMk id="3" creationId="{A86D48EF-3565-554B-8406-A0845181C48B}"/>
          </ac:spMkLst>
        </pc:spChg>
        <pc:spChg chg="mod">
          <ac:chgData name="Kasiriha, Many" userId="62d988f3-c5ad-41f4-aa18-f120301f0602" providerId="ADAL" clId="{6C4BDA9E-40BE-40B8-9C1D-1A12E2E50DEE}" dt="2022-09-27T19:00:17.817" v="54" actId="20577"/>
          <ac:spMkLst>
            <pc:docMk/>
            <pc:sldMk cId="4047817787" sldId="267"/>
            <ac:spMk id="4" creationId="{B4866921-8D6B-6440-AD50-105B627ECFC5}"/>
          </ac:spMkLst>
        </pc:spChg>
      </pc:sldChg>
      <pc:sldChg chg="addSp delSp modSp mod modClrScheme chgLayout">
        <pc:chgData name="Kasiriha, Many" userId="62d988f3-c5ad-41f4-aa18-f120301f0602" providerId="ADAL" clId="{6C4BDA9E-40BE-40B8-9C1D-1A12E2E50DEE}" dt="2022-09-27T19:16:53.278" v="139" actId="6549"/>
        <pc:sldMkLst>
          <pc:docMk/>
          <pc:sldMk cId="1648538157" sldId="268"/>
        </pc:sldMkLst>
        <pc:spChg chg="add mod ord">
          <ac:chgData name="Kasiriha, Many" userId="62d988f3-c5ad-41f4-aa18-f120301f0602" providerId="ADAL" clId="{6C4BDA9E-40BE-40B8-9C1D-1A12E2E50DEE}" dt="2022-09-27T19:06:51.374" v="82" actId="700"/>
          <ac:spMkLst>
            <pc:docMk/>
            <pc:sldMk cId="1648538157" sldId="268"/>
            <ac:spMk id="2" creationId="{ED606270-235B-3AF9-75D3-B0A9A461300E}"/>
          </ac:spMkLst>
        </pc:spChg>
        <pc:spChg chg="mod ord">
          <ac:chgData name="Kasiriha, Many" userId="62d988f3-c5ad-41f4-aa18-f120301f0602" providerId="ADAL" clId="{6C4BDA9E-40BE-40B8-9C1D-1A12E2E50DEE}" dt="2022-09-27T19:06:51.374" v="82" actId="700"/>
          <ac:spMkLst>
            <pc:docMk/>
            <pc:sldMk cId="1648538157" sldId="268"/>
            <ac:spMk id="5" creationId="{FCC11243-9A77-B644-9AD6-C5D06B79DE2D}"/>
          </ac:spMkLst>
        </pc:spChg>
        <pc:spChg chg="mod ord">
          <ac:chgData name="Kasiriha, Many" userId="62d988f3-c5ad-41f4-aa18-f120301f0602" providerId="ADAL" clId="{6C4BDA9E-40BE-40B8-9C1D-1A12E2E50DEE}" dt="2022-09-27T19:06:51.374" v="82" actId="700"/>
          <ac:spMkLst>
            <pc:docMk/>
            <pc:sldMk cId="1648538157" sldId="268"/>
            <ac:spMk id="8" creationId="{5250B3A6-08F3-4C4C-8CDA-356808058CD7}"/>
          </ac:spMkLst>
        </pc:spChg>
        <pc:spChg chg="mod ord">
          <ac:chgData name="Kasiriha, Many" userId="62d988f3-c5ad-41f4-aa18-f120301f0602" providerId="ADAL" clId="{6C4BDA9E-40BE-40B8-9C1D-1A12E2E50DEE}" dt="2022-09-27T19:16:53.278" v="139" actId="6549"/>
          <ac:spMkLst>
            <pc:docMk/>
            <pc:sldMk cId="1648538157" sldId="268"/>
            <ac:spMk id="9" creationId="{234524F5-8842-4245-9AEE-47420E17BDC3}"/>
          </ac:spMkLst>
        </pc:spChg>
        <pc:picChg chg="add del mod">
          <ac:chgData name="Kasiriha, Many" userId="62d988f3-c5ad-41f4-aa18-f120301f0602" providerId="ADAL" clId="{6C4BDA9E-40BE-40B8-9C1D-1A12E2E50DEE}" dt="2022-09-27T19:07:35.002" v="89"/>
          <ac:picMkLst>
            <pc:docMk/>
            <pc:sldMk cId="1648538157" sldId="268"/>
            <ac:picMk id="1026" creationId="{B4DE5481-848C-7CB9-3285-7B2AA8383CC6}"/>
          </ac:picMkLst>
        </pc:picChg>
        <pc:picChg chg="add del mod">
          <ac:chgData name="Kasiriha, Many" userId="62d988f3-c5ad-41f4-aa18-f120301f0602" providerId="ADAL" clId="{6C4BDA9E-40BE-40B8-9C1D-1A12E2E50DEE}" dt="2022-09-27T19:15:02.270" v="124" actId="478"/>
          <ac:picMkLst>
            <pc:docMk/>
            <pc:sldMk cId="1648538157" sldId="268"/>
            <ac:picMk id="1028" creationId="{147A7D55-C22F-BEB7-5058-A4957929AF82}"/>
          </ac:picMkLst>
        </pc:picChg>
        <pc:picChg chg="add mod">
          <ac:chgData name="Kasiriha, Many" userId="62d988f3-c5ad-41f4-aa18-f120301f0602" providerId="ADAL" clId="{6C4BDA9E-40BE-40B8-9C1D-1A12E2E50DEE}" dt="2022-09-27T19:15:10.580" v="126" actId="1076"/>
          <ac:picMkLst>
            <pc:docMk/>
            <pc:sldMk cId="1648538157" sldId="268"/>
            <ac:picMk id="1030" creationId="{719B7083-52C8-3EC0-2D49-20AB9ABEE8D9}"/>
          </ac:picMkLst>
        </pc:picChg>
      </pc:sldChg>
      <pc:sldChg chg="addSp delSp modSp mod modClrScheme chgLayout">
        <pc:chgData name="Kasiriha, Many" userId="62d988f3-c5ad-41f4-aa18-f120301f0602" providerId="ADAL" clId="{6C4BDA9E-40BE-40B8-9C1D-1A12E2E50DEE}" dt="2022-09-27T19:25:29.368" v="324" actId="20577"/>
        <pc:sldMkLst>
          <pc:docMk/>
          <pc:sldMk cId="2190244500" sldId="269"/>
        </pc:sldMkLst>
        <pc:spChg chg="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2" creationId="{D9502065-330F-C74C-8532-86EF1ED023F8}"/>
          </ac:spMkLst>
        </pc:spChg>
        <pc:spChg chg="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3" creationId="{7A4428E6-23A0-CD4C-A1E1-3BA5B3261450}"/>
          </ac:spMkLst>
        </pc:spChg>
        <pc:spChg chg="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4" creationId="{80322878-4843-4C44-9A5F-AF34303B0494}"/>
          </ac:spMkLst>
        </pc:spChg>
        <pc:spChg chg="add mod ord">
          <ac:chgData name="Kasiriha, Many" userId="62d988f3-c5ad-41f4-aa18-f120301f0602" providerId="ADAL" clId="{6C4BDA9E-40BE-40B8-9C1D-1A12E2E50DEE}" dt="2022-09-27T19:25:15.711" v="287" actId="20577"/>
          <ac:spMkLst>
            <pc:docMk/>
            <pc:sldMk cId="2190244500" sldId="269"/>
            <ac:spMk id="5" creationId="{E9E6023E-92E9-4813-32DE-F7A5911BA78D}"/>
          </ac:spMkLst>
        </pc:spChg>
        <pc:spChg chg="add mod ord">
          <ac:chgData name="Kasiriha, Many" userId="62d988f3-c5ad-41f4-aa18-f120301f0602" providerId="ADAL" clId="{6C4BDA9E-40BE-40B8-9C1D-1A12E2E50DEE}" dt="2022-09-27T19:25:29.368" v="324" actId="20577"/>
          <ac:spMkLst>
            <pc:docMk/>
            <pc:sldMk cId="2190244500" sldId="269"/>
            <ac:spMk id="6" creationId="{2306D6F9-AAF9-7440-2FCB-693B9CA0D0A0}"/>
          </ac:spMkLst>
        </pc:spChg>
        <pc:spChg chg="add 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7" creationId="{9223DFC5-4BB3-68E5-13FE-21AB4B9007A7}"/>
          </ac:spMkLst>
        </pc:spChg>
        <pc:spChg chg="del 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13" creationId="{6628F233-E89E-DB49-BB94-4E178B3E782D}"/>
          </ac:spMkLst>
        </pc:spChg>
        <pc:spChg chg="del 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14" creationId="{F12B1723-2F4A-144F-B558-C179CB5EF652}"/>
          </ac:spMkLst>
        </pc:spChg>
        <pc:spChg chg="del mod ord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15" creationId="{D5F17F39-2B8D-8E4D-BA64-723C8CFC7A21}"/>
          </ac:spMkLst>
        </pc:spChg>
        <pc:spChg chg="del">
          <ac:chgData name="Kasiriha, Many" userId="62d988f3-c5ad-41f4-aa18-f120301f0602" providerId="ADAL" clId="{6C4BDA9E-40BE-40B8-9C1D-1A12E2E50DEE}" dt="2022-09-27T19:24:48.782" v="244" actId="700"/>
          <ac:spMkLst>
            <pc:docMk/>
            <pc:sldMk cId="2190244500" sldId="269"/>
            <ac:spMk id="16" creationId="{5619C55E-7B50-314C-9AC7-FC8C1EFF3E9B}"/>
          </ac:spMkLst>
        </pc:spChg>
        <pc:picChg chg="add mod">
          <ac:chgData name="Kasiriha, Many" userId="62d988f3-c5ad-41f4-aa18-f120301f0602" providerId="ADAL" clId="{6C4BDA9E-40BE-40B8-9C1D-1A12E2E50DEE}" dt="2022-09-27T19:24:50.791" v="245"/>
          <ac:picMkLst>
            <pc:docMk/>
            <pc:sldMk cId="2190244500" sldId="269"/>
            <ac:picMk id="8" creationId="{2B67C14A-8B8B-6009-F0CC-DC17B64A2435}"/>
          </ac:picMkLst>
        </pc:picChg>
      </pc:sldChg>
      <pc:sldChg chg="addSp delSp modSp mod modClrScheme chgLayout">
        <pc:chgData name="Kasiriha, Many" userId="62d988f3-c5ad-41f4-aa18-f120301f0602" providerId="ADAL" clId="{6C4BDA9E-40BE-40B8-9C1D-1A12E2E50DEE}" dt="2022-09-27T19:34:41.866" v="482" actId="20577"/>
        <pc:sldMkLst>
          <pc:docMk/>
          <pc:sldMk cId="1366965965" sldId="270"/>
        </pc:sldMkLst>
        <pc:spChg chg="mod ord">
          <ac:chgData name="Kasiriha, Many" userId="62d988f3-c5ad-41f4-aa18-f120301f0602" providerId="ADAL" clId="{6C4BDA9E-40BE-40B8-9C1D-1A12E2E50DEE}" dt="2022-09-27T19:27:42.505" v="364" actId="700"/>
          <ac:spMkLst>
            <pc:docMk/>
            <pc:sldMk cId="1366965965" sldId="270"/>
            <ac:spMk id="2" creationId="{CC671550-CFFF-DB4E-B64C-D2FB438CA405}"/>
          </ac:spMkLst>
        </pc:spChg>
        <pc:spChg chg="mod ord">
          <ac:chgData name="Kasiriha, Many" userId="62d988f3-c5ad-41f4-aa18-f120301f0602" providerId="ADAL" clId="{6C4BDA9E-40BE-40B8-9C1D-1A12E2E50DEE}" dt="2022-09-27T19:27:42.505" v="364" actId="700"/>
          <ac:spMkLst>
            <pc:docMk/>
            <pc:sldMk cId="1366965965" sldId="270"/>
            <ac:spMk id="3" creationId="{272A3DC5-1703-DD47-B084-3DE1CDE95097}"/>
          </ac:spMkLst>
        </pc:spChg>
        <pc:spChg chg="mod ord">
          <ac:chgData name="Kasiriha, Many" userId="62d988f3-c5ad-41f4-aa18-f120301f0602" providerId="ADAL" clId="{6C4BDA9E-40BE-40B8-9C1D-1A12E2E50DEE}" dt="2022-09-27T19:27:42.505" v="364" actId="700"/>
          <ac:spMkLst>
            <pc:docMk/>
            <pc:sldMk cId="1366965965" sldId="270"/>
            <ac:spMk id="4" creationId="{208AD615-948A-3741-B20D-686EAF297C9A}"/>
          </ac:spMkLst>
        </pc:spChg>
        <pc:spChg chg="mod ord">
          <ac:chgData name="Kasiriha, Many" userId="62d988f3-c5ad-41f4-aa18-f120301f0602" providerId="ADAL" clId="{6C4BDA9E-40BE-40B8-9C1D-1A12E2E50DEE}" dt="2022-09-27T19:28:07.500" v="370" actId="20577"/>
          <ac:spMkLst>
            <pc:docMk/>
            <pc:sldMk cId="1366965965" sldId="270"/>
            <ac:spMk id="5" creationId="{07DF6B58-4393-8A49-A631-59FBD1DF8993}"/>
          </ac:spMkLst>
        </pc:spChg>
        <pc:spChg chg="mod ord">
          <ac:chgData name="Kasiriha, Many" userId="62d988f3-c5ad-41f4-aa18-f120301f0602" providerId="ADAL" clId="{6C4BDA9E-40BE-40B8-9C1D-1A12E2E50DEE}" dt="2022-09-27T19:33:28.702" v="386" actId="12"/>
          <ac:spMkLst>
            <pc:docMk/>
            <pc:sldMk cId="1366965965" sldId="270"/>
            <ac:spMk id="6" creationId="{F7C8BD21-A7D6-2F46-8B2E-6ACFCA8B81F1}"/>
          </ac:spMkLst>
        </pc:spChg>
        <pc:spChg chg="del mod ord">
          <ac:chgData name="Kasiriha, Many" userId="62d988f3-c5ad-41f4-aa18-f120301f0602" providerId="ADAL" clId="{6C4BDA9E-40BE-40B8-9C1D-1A12E2E50DEE}" dt="2022-09-27T19:27:42.505" v="364" actId="700"/>
          <ac:spMkLst>
            <pc:docMk/>
            <pc:sldMk cId="1366965965" sldId="270"/>
            <ac:spMk id="7" creationId="{19CF1115-BFF7-4B4D-84F7-B84F067B1C4F}"/>
          </ac:spMkLst>
        </pc:spChg>
        <pc:spChg chg="mod ord">
          <ac:chgData name="Kasiriha, Many" userId="62d988f3-c5ad-41f4-aa18-f120301f0602" providerId="ADAL" clId="{6C4BDA9E-40BE-40B8-9C1D-1A12E2E50DEE}" dt="2022-09-27T19:28:40.104" v="385" actId="20577"/>
          <ac:spMkLst>
            <pc:docMk/>
            <pc:sldMk cId="1366965965" sldId="270"/>
            <ac:spMk id="8" creationId="{53A49CE2-72F2-EE4B-B7FA-160C0B857131}"/>
          </ac:spMkLst>
        </pc:spChg>
        <pc:spChg chg="add mod ord">
          <ac:chgData name="Kasiriha, Many" userId="62d988f3-c5ad-41f4-aa18-f120301f0602" providerId="ADAL" clId="{6C4BDA9E-40BE-40B8-9C1D-1A12E2E50DEE}" dt="2022-09-27T19:34:41.866" v="482" actId="20577"/>
          <ac:spMkLst>
            <pc:docMk/>
            <pc:sldMk cId="1366965965" sldId="270"/>
            <ac:spMk id="9" creationId="{93D8A282-77ED-77B3-10A1-2681E3437359}"/>
          </ac:spMkLst>
        </pc:spChg>
      </pc:sldChg>
      <pc:sldChg chg="addSp delSp modSp mod modClrScheme chgLayout">
        <pc:chgData name="Kasiriha, Many" userId="62d988f3-c5ad-41f4-aa18-f120301f0602" providerId="ADAL" clId="{6C4BDA9E-40BE-40B8-9C1D-1A12E2E50DEE}" dt="2022-09-27T19:37:54.179" v="503" actId="1076"/>
        <pc:sldMkLst>
          <pc:docMk/>
          <pc:sldMk cId="3176788676" sldId="271"/>
        </pc:sldMkLst>
        <pc:spChg chg="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2" creationId="{BA2CFA56-FE28-F74A-BEB1-EFCE6CDB8943}"/>
          </ac:spMkLst>
        </pc:spChg>
        <pc:spChg chg="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3" creationId="{E78CCC4C-0E09-564A-A69C-FA2CC9248ECC}"/>
          </ac:spMkLst>
        </pc:spChg>
        <pc:spChg chg="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4" creationId="{4DF5548C-BB1C-5349-A33D-6BDE216473A5}"/>
          </ac:spMkLst>
        </pc:spChg>
        <pc:spChg chg="del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5" creationId="{B0262E77-D8FE-0E4B-A6D3-A92F60D39A8C}"/>
          </ac:spMkLst>
        </pc:spChg>
        <pc:spChg chg="del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6" creationId="{1C6999C3-A358-F14D-80BD-B50CD9581786}"/>
          </ac:spMkLst>
        </pc:spChg>
        <pc:spChg chg="del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7" creationId="{0FADDBD8-504D-6D4F-940C-3A52C25440EF}"/>
          </ac:spMkLst>
        </pc:spChg>
        <pc:spChg chg="del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8" creationId="{E25CCABE-760E-8B4B-B12A-B7F52840A099}"/>
          </ac:spMkLst>
        </pc:spChg>
        <pc:spChg chg="add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9" creationId="{9CCD5826-CE00-6351-37D0-E2A70A762C53}"/>
          </ac:spMkLst>
        </pc:spChg>
        <pc:spChg chg="add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10" creationId="{A01A90D2-80DB-B0A7-DF66-4D04E31D79B9}"/>
          </ac:spMkLst>
        </pc:spChg>
        <pc:spChg chg="add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11" creationId="{DA4AB5D6-F821-83CD-B281-18B674068C37}"/>
          </ac:spMkLst>
        </pc:spChg>
        <pc:spChg chg="add mod ord">
          <ac:chgData name="Kasiriha, Many" userId="62d988f3-c5ad-41f4-aa18-f120301f0602" providerId="ADAL" clId="{6C4BDA9E-40BE-40B8-9C1D-1A12E2E50DEE}" dt="2022-09-27T19:35:01.051" v="483" actId="700"/>
          <ac:spMkLst>
            <pc:docMk/>
            <pc:sldMk cId="3176788676" sldId="271"/>
            <ac:spMk id="12" creationId="{97D56256-ADE1-5975-E218-7805EB205703}"/>
          </ac:spMkLst>
        </pc:spChg>
        <pc:picChg chg="add del mod">
          <ac:chgData name="Kasiriha, Many" userId="62d988f3-c5ad-41f4-aa18-f120301f0602" providerId="ADAL" clId="{6C4BDA9E-40BE-40B8-9C1D-1A12E2E50DEE}" dt="2022-09-27T19:36:37.638" v="494" actId="478"/>
          <ac:picMkLst>
            <pc:docMk/>
            <pc:sldMk cId="3176788676" sldId="271"/>
            <ac:picMk id="13" creationId="{524DD55C-B854-14C7-4A48-98E1DDA5CB72}"/>
          </ac:picMkLst>
        </pc:picChg>
        <pc:picChg chg="add del mod">
          <ac:chgData name="Kasiriha, Many" userId="62d988f3-c5ad-41f4-aa18-f120301f0602" providerId="ADAL" clId="{6C4BDA9E-40BE-40B8-9C1D-1A12E2E50DEE}" dt="2022-09-27T19:36:38.371" v="495" actId="478"/>
          <ac:picMkLst>
            <pc:docMk/>
            <pc:sldMk cId="3176788676" sldId="271"/>
            <ac:picMk id="14" creationId="{D0A04735-EB25-34FC-E1A5-DF3379309A97}"/>
          </ac:picMkLst>
        </pc:picChg>
        <pc:picChg chg="add mod">
          <ac:chgData name="Kasiriha, Many" userId="62d988f3-c5ad-41f4-aa18-f120301f0602" providerId="ADAL" clId="{6C4BDA9E-40BE-40B8-9C1D-1A12E2E50DEE}" dt="2022-09-27T19:37:54.179" v="503" actId="1076"/>
          <ac:picMkLst>
            <pc:docMk/>
            <pc:sldMk cId="3176788676" sldId="271"/>
            <ac:picMk id="15" creationId="{DF9D1BCC-3DB8-95F1-6A61-CEB9B620FC6A}"/>
          </ac:picMkLst>
        </pc:picChg>
      </pc:sldChg>
      <pc:sldChg chg="addSp delSp modSp mod ord">
        <pc:chgData name="Kasiriha, Many" userId="62d988f3-c5ad-41f4-aa18-f120301f0602" providerId="ADAL" clId="{6C4BDA9E-40BE-40B8-9C1D-1A12E2E50DEE}" dt="2022-10-04T14:44:40.975" v="4710" actId="207"/>
        <pc:sldMkLst>
          <pc:docMk/>
          <pc:sldMk cId="2267043169" sldId="272"/>
        </pc:sldMkLst>
        <pc:spChg chg="mod">
          <ac:chgData name="Kasiriha, Many" userId="62d988f3-c5ad-41f4-aa18-f120301f0602" providerId="ADAL" clId="{6C4BDA9E-40BE-40B8-9C1D-1A12E2E50DEE}" dt="2022-10-01T23:01:27.359" v="3922" actId="20577"/>
          <ac:spMkLst>
            <pc:docMk/>
            <pc:sldMk cId="2267043169" sldId="272"/>
            <ac:spMk id="5" creationId="{B89BDC3E-B5D2-6248-909D-863D61DA7848}"/>
          </ac:spMkLst>
        </pc:spChg>
        <pc:spChg chg="mod">
          <ac:chgData name="Kasiriha, Many" userId="62d988f3-c5ad-41f4-aa18-f120301f0602" providerId="ADAL" clId="{6C4BDA9E-40BE-40B8-9C1D-1A12E2E50DEE}" dt="2022-10-04T13:12:48.040" v="4679" actId="20577"/>
          <ac:spMkLst>
            <pc:docMk/>
            <pc:sldMk cId="2267043169" sldId="272"/>
            <ac:spMk id="6" creationId="{8323AFB0-8761-7642-8FAA-B3086DD05452}"/>
          </ac:spMkLst>
        </pc:spChg>
        <pc:spChg chg="mod">
          <ac:chgData name="Kasiriha, Many" userId="62d988f3-c5ad-41f4-aa18-f120301f0602" providerId="ADAL" clId="{6C4BDA9E-40BE-40B8-9C1D-1A12E2E50DEE}" dt="2022-10-04T14:44:40.975" v="4710" actId="207"/>
          <ac:spMkLst>
            <pc:docMk/>
            <pc:sldMk cId="2267043169" sldId="272"/>
            <ac:spMk id="7" creationId="{BA4F8600-E386-2E42-B34D-2641E6083BB5}"/>
          </ac:spMkLst>
        </pc:spChg>
        <pc:spChg chg="add del">
          <ac:chgData name="Kasiriha, Many" userId="62d988f3-c5ad-41f4-aa18-f120301f0602" providerId="ADAL" clId="{6C4BDA9E-40BE-40B8-9C1D-1A12E2E50DEE}" dt="2022-10-04T11:28:18.519" v="4584"/>
          <ac:spMkLst>
            <pc:docMk/>
            <pc:sldMk cId="2267043169" sldId="272"/>
            <ac:spMk id="8" creationId="{464717AC-7851-8556-93C7-09FD52482FCF}"/>
          </ac:spMkLst>
        </pc:spChg>
      </pc:sldChg>
      <pc:sldChg chg="addSp delSp modSp mod">
        <pc:chgData name="Kasiriha, Many" userId="62d988f3-c5ad-41f4-aa18-f120301f0602" providerId="ADAL" clId="{6C4BDA9E-40BE-40B8-9C1D-1A12E2E50DEE}" dt="2022-10-01T23:17:20.107" v="4341" actId="1038"/>
        <pc:sldMkLst>
          <pc:docMk/>
          <pc:sldMk cId="4106836688" sldId="273"/>
        </pc:sldMkLst>
        <pc:spChg chg="mod">
          <ac:chgData name="Kasiriha, Many" userId="62d988f3-c5ad-41f4-aa18-f120301f0602" providerId="ADAL" clId="{6C4BDA9E-40BE-40B8-9C1D-1A12E2E50DEE}" dt="2022-10-01T23:16:43.938" v="4330" actId="1076"/>
          <ac:spMkLst>
            <pc:docMk/>
            <pc:sldMk cId="4106836688" sldId="273"/>
            <ac:spMk id="2" creationId="{E7339A52-EE8B-0342-8FC3-A0755B4DB640}"/>
          </ac:spMkLst>
        </pc:spChg>
        <pc:spChg chg="add del mod">
          <ac:chgData name="Kasiriha, Many" userId="62d988f3-c5ad-41f4-aa18-f120301f0602" providerId="ADAL" clId="{6C4BDA9E-40BE-40B8-9C1D-1A12E2E50DEE}" dt="2022-10-01T23:13:34.977" v="4261"/>
          <ac:spMkLst>
            <pc:docMk/>
            <pc:sldMk cId="4106836688" sldId="273"/>
            <ac:spMk id="3" creationId="{B963F19A-0190-90CD-E706-C63D951364EE}"/>
          </ac:spMkLst>
        </pc:spChg>
        <pc:spChg chg="add del mod">
          <ac:chgData name="Kasiriha, Many" userId="62d988f3-c5ad-41f4-aa18-f120301f0602" providerId="ADAL" clId="{6C4BDA9E-40BE-40B8-9C1D-1A12E2E50DEE}" dt="2022-10-01T23:13:34.977" v="4261"/>
          <ac:spMkLst>
            <pc:docMk/>
            <pc:sldMk cId="4106836688" sldId="273"/>
            <ac:spMk id="4" creationId="{F25522AE-91CE-542A-90EA-D118618D21EC}"/>
          </ac:spMkLst>
        </pc:spChg>
        <pc:spChg chg="add del mod">
          <ac:chgData name="Kasiriha, Many" userId="62d988f3-c5ad-41f4-aa18-f120301f0602" providerId="ADAL" clId="{6C4BDA9E-40BE-40B8-9C1D-1A12E2E50DEE}" dt="2022-10-01T23:13:34.977" v="4261"/>
          <ac:spMkLst>
            <pc:docMk/>
            <pc:sldMk cId="4106836688" sldId="273"/>
            <ac:spMk id="5" creationId="{085DE3B8-7FDE-2AD9-FC64-BBF3E4082210}"/>
          </ac:spMkLst>
        </pc:spChg>
        <pc:spChg chg="add mod">
          <ac:chgData name="Kasiriha, Many" userId="62d988f3-c5ad-41f4-aa18-f120301f0602" providerId="ADAL" clId="{6C4BDA9E-40BE-40B8-9C1D-1A12E2E50DEE}" dt="2022-10-01T23:17:03.553" v="4337" actId="1076"/>
          <ac:spMkLst>
            <pc:docMk/>
            <pc:sldMk cId="4106836688" sldId="273"/>
            <ac:spMk id="6" creationId="{DDA6897D-4440-1174-B0F6-0AF142508119}"/>
          </ac:spMkLst>
        </pc:spChg>
        <pc:spChg chg="add mod">
          <ac:chgData name="Kasiriha, Many" userId="62d988f3-c5ad-41f4-aa18-f120301f0602" providerId="ADAL" clId="{6C4BDA9E-40BE-40B8-9C1D-1A12E2E50DEE}" dt="2022-10-01T23:17:20.107" v="4341" actId="1038"/>
          <ac:spMkLst>
            <pc:docMk/>
            <pc:sldMk cId="4106836688" sldId="273"/>
            <ac:spMk id="7" creationId="{9372B296-BCAA-7F44-8755-D5A854FBB384}"/>
          </ac:spMkLst>
        </pc:spChg>
        <pc:spChg chg="add mod">
          <ac:chgData name="Kasiriha, Many" userId="62d988f3-c5ad-41f4-aa18-f120301f0602" providerId="ADAL" clId="{6C4BDA9E-40BE-40B8-9C1D-1A12E2E50DEE}" dt="2022-10-01T23:17:20.107" v="4341" actId="1038"/>
          <ac:spMkLst>
            <pc:docMk/>
            <pc:sldMk cId="4106836688" sldId="273"/>
            <ac:spMk id="9" creationId="{E9E0A383-5A5E-D037-F12D-A1529932A9A0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15" creationId="{3B45DA2C-4923-8F40-68D3-A5D8B449F80D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16" creationId="{41FB7426-3678-A4D5-DFF4-D0DDF94E44DB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17" creationId="{EEC63103-2364-206B-876D-F82F5E71A3D0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18" creationId="{50BFD331-6D4A-0117-753B-3B457CD6CB38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19" creationId="{54DB93DD-0FC0-5846-FFC9-9EF0C1FF2E7A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20" creationId="{81D59021-B787-A82D-AB07-61B7642F34BE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21" creationId="{F5AD838D-2EFA-933A-FC5F-BEF7668089CB}"/>
          </ac:spMkLst>
        </pc:spChg>
        <pc:spChg chg="mod">
          <ac:chgData name="Kasiriha, Many" userId="62d988f3-c5ad-41f4-aa18-f120301f0602" providerId="ADAL" clId="{6C4BDA9E-40BE-40B8-9C1D-1A12E2E50DEE}" dt="2022-10-01T23:15:23.660" v="4301"/>
          <ac:spMkLst>
            <pc:docMk/>
            <pc:sldMk cId="4106836688" sldId="273"/>
            <ac:spMk id="22" creationId="{170FF264-BF4C-F927-0730-56BE44D3A617}"/>
          </ac:spMkLst>
        </pc:spChg>
        <pc:grpChg chg="add mod">
          <ac:chgData name="Kasiriha, Many" userId="62d988f3-c5ad-41f4-aa18-f120301f0602" providerId="ADAL" clId="{6C4BDA9E-40BE-40B8-9C1D-1A12E2E50DEE}" dt="2022-10-01T23:17:20.107" v="4341" actId="1038"/>
          <ac:grpSpMkLst>
            <pc:docMk/>
            <pc:sldMk cId="4106836688" sldId="273"/>
            <ac:grpSpMk id="10" creationId="{13E63F04-A798-63ED-D876-8A67E9331516}"/>
          </ac:grpSpMkLst>
        </pc:grpChg>
        <pc:grpChg chg="mod">
          <ac:chgData name="Kasiriha, Many" userId="62d988f3-c5ad-41f4-aa18-f120301f0602" providerId="ADAL" clId="{6C4BDA9E-40BE-40B8-9C1D-1A12E2E50DEE}" dt="2022-10-01T23:15:23.660" v="4301"/>
          <ac:grpSpMkLst>
            <pc:docMk/>
            <pc:sldMk cId="4106836688" sldId="273"/>
            <ac:grpSpMk id="11" creationId="{04D3C4B5-815F-42F1-01A8-18048ADB56E6}"/>
          </ac:grpSpMkLst>
        </pc:grpChg>
        <pc:grpChg chg="mod">
          <ac:chgData name="Kasiriha, Many" userId="62d988f3-c5ad-41f4-aa18-f120301f0602" providerId="ADAL" clId="{6C4BDA9E-40BE-40B8-9C1D-1A12E2E50DEE}" dt="2022-10-01T23:15:23.660" v="4301"/>
          <ac:grpSpMkLst>
            <pc:docMk/>
            <pc:sldMk cId="4106836688" sldId="273"/>
            <ac:grpSpMk id="12" creationId="{D404DD3E-8230-F77C-CDE9-CB01C20C0AB2}"/>
          </ac:grpSpMkLst>
        </pc:grpChg>
        <pc:grpChg chg="mod">
          <ac:chgData name="Kasiriha, Many" userId="62d988f3-c5ad-41f4-aa18-f120301f0602" providerId="ADAL" clId="{6C4BDA9E-40BE-40B8-9C1D-1A12E2E50DEE}" dt="2022-10-01T23:15:23.660" v="4301"/>
          <ac:grpSpMkLst>
            <pc:docMk/>
            <pc:sldMk cId="4106836688" sldId="273"/>
            <ac:grpSpMk id="13" creationId="{2B22ECE6-CE46-95A6-2386-BDF94A5CA213}"/>
          </ac:grpSpMkLst>
        </pc:grpChg>
        <pc:grpChg chg="mod">
          <ac:chgData name="Kasiriha, Many" userId="62d988f3-c5ad-41f4-aa18-f120301f0602" providerId="ADAL" clId="{6C4BDA9E-40BE-40B8-9C1D-1A12E2E50DEE}" dt="2022-10-01T23:15:23.660" v="4301"/>
          <ac:grpSpMkLst>
            <pc:docMk/>
            <pc:sldMk cId="4106836688" sldId="273"/>
            <ac:grpSpMk id="14" creationId="{36023447-770A-EBD7-07A2-A1C53FD2204C}"/>
          </ac:grpSpMkLst>
        </pc:grpChg>
        <pc:picChg chg="add mod">
          <ac:chgData name="Kasiriha, Many" userId="62d988f3-c5ad-41f4-aa18-f120301f0602" providerId="ADAL" clId="{6C4BDA9E-40BE-40B8-9C1D-1A12E2E50DEE}" dt="2022-10-01T23:17:03.553" v="4337" actId="1076"/>
          <ac:picMkLst>
            <pc:docMk/>
            <pc:sldMk cId="4106836688" sldId="273"/>
            <ac:picMk id="8" creationId="{25B15FFB-9B57-2C37-158A-02D683ABB8D9}"/>
          </ac:picMkLst>
        </pc:picChg>
        <pc:picChg chg="add mod">
          <ac:chgData name="Kasiriha, Many" userId="62d988f3-c5ad-41f4-aa18-f120301f0602" providerId="ADAL" clId="{6C4BDA9E-40BE-40B8-9C1D-1A12E2E50DEE}" dt="2022-10-01T23:17:20.107" v="4341" actId="1038"/>
          <ac:picMkLst>
            <pc:docMk/>
            <pc:sldMk cId="4106836688" sldId="273"/>
            <ac:picMk id="23" creationId="{14879808-99D5-9606-D246-9BA68D5B1C85}"/>
          </ac:picMkLst>
        </pc:picChg>
      </pc:sldChg>
      <pc:sldChg chg="addSp delSp modSp new mod">
        <pc:chgData name="Kasiriha, Many" userId="62d988f3-c5ad-41f4-aa18-f120301f0602" providerId="ADAL" clId="{6C4BDA9E-40BE-40B8-9C1D-1A12E2E50DEE}" dt="2022-09-29T15:18:33.574" v="3322" actId="1076"/>
        <pc:sldMkLst>
          <pc:docMk/>
          <pc:sldMk cId="3932681160" sldId="274"/>
        </pc:sldMkLst>
        <pc:spChg chg="mod">
          <ac:chgData name="Kasiriha, Many" userId="62d988f3-c5ad-41f4-aa18-f120301f0602" providerId="ADAL" clId="{6C4BDA9E-40BE-40B8-9C1D-1A12E2E50DEE}" dt="2022-09-27T19:19:31.273" v="179" actId="20577"/>
          <ac:spMkLst>
            <pc:docMk/>
            <pc:sldMk cId="3932681160" sldId="274"/>
            <ac:spMk id="5" creationId="{E2313627-3B2B-E0FE-5033-41025E615492}"/>
          </ac:spMkLst>
        </pc:spChg>
        <pc:spChg chg="mod">
          <ac:chgData name="Kasiriha, Many" userId="62d988f3-c5ad-41f4-aa18-f120301f0602" providerId="ADAL" clId="{6C4BDA9E-40BE-40B8-9C1D-1A12E2E50DEE}" dt="2022-09-27T19:19:41.085" v="204" actId="20577"/>
          <ac:spMkLst>
            <pc:docMk/>
            <pc:sldMk cId="3932681160" sldId="274"/>
            <ac:spMk id="6" creationId="{33C7A2C6-D0B4-E9BB-99D5-6B21BC0339F0}"/>
          </ac:spMkLst>
        </pc:spChg>
        <pc:spChg chg="del">
          <ac:chgData name="Kasiriha, Many" userId="62d988f3-c5ad-41f4-aa18-f120301f0602" providerId="ADAL" clId="{6C4BDA9E-40BE-40B8-9C1D-1A12E2E50DEE}" dt="2022-09-27T19:22:36.420" v="217" actId="478"/>
          <ac:spMkLst>
            <pc:docMk/>
            <pc:sldMk cId="3932681160" sldId="274"/>
            <ac:spMk id="7" creationId="{837F95C3-C939-EB00-CE65-AE24F6090ECB}"/>
          </ac:spMkLst>
        </pc:spChg>
        <pc:spChg chg="add mod">
          <ac:chgData name="Kasiriha, Many" userId="62d988f3-c5ad-41f4-aa18-f120301f0602" providerId="ADAL" clId="{6C4BDA9E-40BE-40B8-9C1D-1A12E2E50DEE}" dt="2022-09-29T15:18:27.588" v="3321" actId="1076"/>
          <ac:spMkLst>
            <pc:docMk/>
            <pc:sldMk cId="3932681160" sldId="274"/>
            <ac:spMk id="24" creationId="{55EA062B-4D84-4EFB-D211-0C3E467D6B2B}"/>
          </ac:spMkLst>
        </pc:spChg>
        <pc:spChg chg="add mod">
          <ac:chgData name="Kasiriha, Many" userId="62d988f3-c5ad-41f4-aa18-f120301f0602" providerId="ADAL" clId="{6C4BDA9E-40BE-40B8-9C1D-1A12E2E50DEE}" dt="2022-09-29T15:18:33.574" v="3322" actId="1076"/>
          <ac:spMkLst>
            <pc:docMk/>
            <pc:sldMk cId="3932681160" sldId="274"/>
            <ac:spMk id="25" creationId="{A8888DDB-9E25-B7C7-7ED9-A37944FADC10}"/>
          </ac:spMkLst>
        </pc:spChg>
        <pc:spChg chg="add mod">
          <ac:chgData name="Kasiriha, Many" userId="62d988f3-c5ad-41f4-aa18-f120301f0602" providerId="ADAL" clId="{6C4BDA9E-40BE-40B8-9C1D-1A12E2E50DEE}" dt="2022-09-27T19:21:21.650" v="210" actId="14100"/>
          <ac:spMkLst>
            <pc:docMk/>
            <pc:sldMk cId="3932681160" sldId="274"/>
            <ac:spMk id="27" creationId="{C1386FE9-7D7D-C02D-D12D-8F20CD680AD9}"/>
          </ac:spMkLst>
        </pc:spChg>
        <pc:grpChg chg="add mod">
          <ac:chgData name="Kasiriha, Many" userId="62d988f3-c5ad-41f4-aa18-f120301f0602" providerId="ADAL" clId="{6C4BDA9E-40BE-40B8-9C1D-1A12E2E50DEE}" dt="2022-09-27T19:20:13.452" v="205"/>
          <ac:grpSpMkLst>
            <pc:docMk/>
            <pc:sldMk cId="3932681160" sldId="274"/>
            <ac:grpSpMk id="11" creationId="{4231033D-FE81-F769-3243-786532C5D5AE}"/>
          </ac:grpSpMkLst>
        </pc:grpChg>
        <pc:grpChg chg="mod">
          <ac:chgData name="Kasiriha, Many" userId="62d988f3-c5ad-41f4-aa18-f120301f0602" providerId="ADAL" clId="{6C4BDA9E-40BE-40B8-9C1D-1A12E2E50DEE}" dt="2022-09-27T19:20:13.452" v="205"/>
          <ac:grpSpMkLst>
            <pc:docMk/>
            <pc:sldMk cId="3932681160" sldId="274"/>
            <ac:grpSpMk id="13" creationId="{DCC3DA80-00BE-68CE-7F21-006F1796BE6C}"/>
          </ac:grpSpMkLst>
        </pc:grpChg>
        <pc:grpChg chg="mod">
          <ac:chgData name="Kasiriha, Many" userId="62d988f3-c5ad-41f4-aa18-f120301f0602" providerId="ADAL" clId="{6C4BDA9E-40BE-40B8-9C1D-1A12E2E50DEE}" dt="2022-09-27T19:20:13.452" v="205"/>
          <ac:grpSpMkLst>
            <pc:docMk/>
            <pc:sldMk cId="3932681160" sldId="274"/>
            <ac:grpSpMk id="14" creationId="{502CAB98-9676-4939-4B87-5DCE3B263B3A}"/>
          </ac:grpSpMkLst>
        </pc:grpChg>
        <pc:grpChg chg="mod">
          <ac:chgData name="Kasiriha, Many" userId="62d988f3-c5ad-41f4-aa18-f120301f0602" providerId="ADAL" clId="{6C4BDA9E-40BE-40B8-9C1D-1A12E2E50DEE}" dt="2022-09-27T19:20:13.452" v="205"/>
          <ac:grpSpMkLst>
            <pc:docMk/>
            <pc:sldMk cId="3932681160" sldId="274"/>
            <ac:grpSpMk id="15" creationId="{F5334734-84CA-4B4B-F866-5406AB8421E2}"/>
          </ac:grpSpMkLst>
        </pc:grpChg>
        <pc:grpChg chg="add mod">
          <ac:chgData name="Kasiriha, Many" userId="62d988f3-c5ad-41f4-aa18-f120301f0602" providerId="ADAL" clId="{6C4BDA9E-40BE-40B8-9C1D-1A12E2E50DEE}" dt="2022-09-27T19:21:38.742" v="213" actId="1076"/>
          <ac:grpSpMkLst>
            <pc:docMk/>
            <pc:sldMk cId="3932681160" sldId="274"/>
            <ac:grpSpMk id="20" creationId="{D184FABB-2F74-5AC5-1170-533311BC96FB}"/>
          </ac:grpSpMkLst>
        </pc:grpChg>
        <pc:picChg chg="add mod">
          <ac:chgData name="Kasiriha, Many" userId="62d988f3-c5ad-41f4-aa18-f120301f0602" providerId="ADAL" clId="{6C4BDA9E-40BE-40B8-9C1D-1A12E2E50DEE}" dt="2022-09-29T15:18:13.704" v="3319" actId="14861"/>
          <ac:picMkLst>
            <pc:docMk/>
            <pc:sldMk cId="3932681160" sldId="274"/>
            <ac:picMk id="8" creationId="{192FB3C1-FDE2-A8E2-F1E4-C1E5C65F6304}"/>
          </ac:picMkLst>
        </pc:picChg>
        <pc:picChg chg="add mod">
          <ac:chgData name="Kasiriha, Many" userId="62d988f3-c5ad-41f4-aa18-f120301f0602" providerId="ADAL" clId="{6C4BDA9E-40BE-40B8-9C1D-1A12E2E50DEE}" dt="2022-09-27T19:20:13.452" v="205"/>
          <ac:picMkLst>
            <pc:docMk/>
            <pc:sldMk cId="3932681160" sldId="274"/>
            <ac:picMk id="9" creationId="{E40F6C5D-5719-104A-406C-77AB17ADDA9D}"/>
          </ac:picMkLst>
        </pc:picChg>
        <pc:picChg chg="add mod">
          <ac:chgData name="Kasiriha, Many" userId="62d988f3-c5ad-41f4-aa18-f120301f0602" providerId="ADAL" clId="{6C4BDA9E-40BE-40B8-9C1D-1A12E2E50DEE}" dt="2022-09-29T15:18:13.704" v="3319" actId="14861"/>
          <ac:picMkLst>
            <pc:docMk/>
            <pc:sldMk cId="3932681160" sldId="274"/>
            <ac:picMk id="10" creationId="{8563A794-58F9-447B-B45F-28FCA8589695}"/>
          </ac:picMkLst>
        </pc:picChg>
        <pc:picChg chg="add mod">
          <ac:chgData name="Kasiriha, Many" userId="62d988f3-c5ad-41f4-aa18-f120301f0602" providerId="ADAL" clId="{6C4BDA9E-40BE-40B8-9C1D-1A12E2E50DEE}" dt="2022-09-27T19:20:13.452" v="205"/>
          <ac:picMkLst>
            <pc:docMk/>
            <pc:sldMk cId="3932681160" sldId="274"/>
            <ac:picMk id="26" creationId="{06621533-68A5-F52D-F433-715DD65D082D}"/>
          </ac:picMkLst>
        </pc:picChg>
        <pc:picChg chg="add mod">
          <ac:chgData name="Kasiriha, Many" userId="62d988f3-c5ad-41f4-aa18-f120301f0602" providerId="ADAL" clId="{6C4BDA9E-40BE-40B8-9C1D-1A12E2E50DEE}" dt="2022-09-27T19:21:03.673" v="208"/>
          <ac:picMkLst>
            <pc:docMk/>
            <pc:sldMk cId="3932681160" sldId="274"/>
            <ac:picMk id="28" creationId="{D260B978-3383-20AE-5D32-091A0F7799C3}"/>
          </ac:picMkLst>
        </pc:picChg>
        <pc:picChg chg="add mod">
          <ac:chgData name="Kasiriha, Many" userId="62d988f3-c5ad-41f4-aa18-f120301f0602" providerId="ADAL" clId="{6C4BDA9E-40BE-40B8-9C1D-1A12E2E50DEE}" dt="2022-09-27T19:21:03.673" v="208"/>
          <ac:picMkLst>
            <pc:docMk/>
            <pc:sldMk cId="3932681160" sldId="274"/>
            <ac:picMk id="29" creationId="{2390DC47-C621-1EE9-F3E3-340FCDA8549B}"/>
          </ac:picMkLst>
        </pc:picChg>
        <pc:picChg chg="add del mod">
          <ac:chgData name="Kasiriha, Many" userId="62d988f3-c5ad-41f4-aa18-f120301f0602" providerId="ADAL" clId="{6C4BDA9E-40BE-40B8-9C1D-1A12E2E50DEE}" dt="2022-09-27T19:24:01.998" v="243" actId="478"/>
          <ac:picMkLst>
            <pc:docMk/>
            <pc:sldMk cId="3932681160" sldId="274"/>
            <ac:picMk id="31" creationId="{C04FE4F7-EA4D-2478-D9AC-735C1DC1AB85}"/>
          </ac:picMkLst>
        </pc:pic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12" creationId="{28E77DA0-C630-6607-D5EE-63FE808B3496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16" creationId="{1235AFDD-CDF6-1D2C-E939-A25A3A202FF0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17" creationId="{E156DAD3-AA7D-BEF7-710B-AB46626A59A2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18" creationId="{C769D40B-6A2A-4965-FFBA-5E41EEA7B1F3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19" creationId="{DB21964C-DD24-8B98-587C-8C05BEB6251B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21" creationId="{FE508096-2787-C99D-EB23-8A1ADCD9EFCD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22" creationId="{7FC6A386-B154-EBE0-DD3C-307EEA45EB0A}"/>
          </ac:inkMkLst>
        </pc:inkChg>
        <pc:inkChg chg="mod">
          <ac:chgData name="Kasiriha, Many" userId="62d988f3-c5ad-41f4-aa18-f120301f0602" providerId="ADAL" clId="{6C4BDA9E-40BE-40B8-9C1D-1A12E2E50DEE}" dt="2022-09-27T19:20:13.452" v="205"/>
          <ac:inkMkLst>
            <pc:docMk/>
            <pc:sldMk cId="3932681160" sldId="274"/>
            <ac:inkMk id="23" creationId="{8CE00298-475F-5A49-BA9E-2CEC2CA2681A}"/>
          </ac:inkMkLst>
        </pc:inkChg>
      </pc:sldChg>
      <pc:sldChg chg="addSp delSp modSp new mod">
        <pc:chgData name="Kasiriha, Many" userId="62d988f3-c5ad-41f4-aa18-f120301f0602" providerId="ADAL" clId="{6C4BDA9E-40BE-40B8-9C1D-1A12E2E50DEE}" dt="2022-09-28T15:55:33.925" v="1279" actId="1076"/>
        <pc:sldMkLst>
          <pc:docMk/>
          <pc:sldMk cId="3980462184" sldId="275"/>
        </pc:sldMkLst>
        <pc:spChg chg="mod">
          <ac:chgData name="Kasiriha, Many" userId="62d988f3-c5ad-41f4-aa18-f120301f0602" providerId="ADAL" clId="{6C4BDA9E-40BE-40B8-9C1D-1A12E2E50DEE}" dt="2022-09-27T19:39:17.184" v="546" actId="20577"/>
          <ac:spMkLst>
            <pc:docMk/>
            <pc:sldMk cId="3980462184" sldId="275"/>
            <ac:spMk id="5" creationId="{43330593-E4F5-A419-AAFF-182454455500}"/>
          </ac:spMkLst>
        </pc:spChg>
        <pc:grpChg chg="add mod">
          <ac:chgData name="Kasiriha, Many" userId="62d988f3-c5ad-41f4-aa18-f120301f0602" providerId="ADAL" clId="{6C4BDA9E-40BE-40B8-9C1D-1A12E2E50DEE}" dt="2022-09-27T19:39:36.255" v="547" actId="1076"/>
          <ac:grpSpMkLst>
            <pc:docMk/>
            <pc:sldMk cId="3980462184" sldId="275"/>
            <ac:grpSpMk id="13" creationId="{675F0A86-C16A-B79F-4A11-0D28D093832A}"/>
          </ac:grpSpMkLst>
        </pc:grpChg>
        <pc:grpChg chg="add mod">
          <ac:chgData name="Kasiriha, Many" userId="62d988f3-c5ad-41f4-aa18-f120301f0602" providerId="ADAL" clId="{6C4BDA9E-40BE-40B8-9C1D-1A12E2E50DEE}" dt="2022-09-28T15:55:33.925" v="1279" actId="1076"/>
          <ac:grpSpMkLst>
            <pc:docMk/>
            <pc:sldMk cId="3980462184" sldId="275"/>
            <ac:grpSpMk id="17" creationId="{9E8C43E4-AB37-555C-D2A3-DBC04EF27F3E}"/>
          </ac:grpSpMkLst>
        </pc:grpChg>
        <pc:picChg chg="add del mod">
          <ac:chgData name="Kasiriha, Many" userId="62d988f3-c5ad-41f4-aa18-f120301f0602" providerId="ADAL" clId="{6C4BDA9E-40BE-40B8-9C1D-1A12E2E50DEE}" dt="2022-09-27T19:38:39.978" v="508"/>
          <ac:picMkLst>
            <pc:docMk/>
            <pc:sldMk cId="3980462184" sldId="275"/>
            <ac:picMk id="9" creationId="{677C20D2-6559-16F6-425F-E9AAF11ABA34}"/>
          </ac:picMkLst>
        </pc:picChg>
        <pc:picChg chg="add mod">
          <ac:chgData name="Kasiriha, Many" userId="62d988f3-c5ad-41f4-aa18-f120301f0602" providerId="ADAL" clId="{6C4BDA9E-40BE-40B8-9C1D-1A12E2E50DEE}" dt="2022-09-28T15:55:28.282" v="1278" actId="1076"/>
          <ac:picMkLst>
            <pc:docMk/>
            <pc:sldMk cId="3980462184" sldId="275"/>
            <ac:picMk id="10" creationId="{C8794C73-ABC3-3397-0579-B6BF004DE32D}"/>
          </ac:picMkLst>
        </pc:picChg>
        <pc:picChg chg="add mod">
          <ac:chgData name="Kasiriha, Many" userId="62d988f3-c5ad-41f4-aa18-f120301f0602" providerId="ADAL" clId="{6C4BDA9E-40BE-40B8-9C1D-1A12E2E50DEE}" dt="2022-09-27T19:39:36.255" v="547" actId="1076"/>
          <ac:picMkLst>
            <pc:docMk/>
            <pc:sldMk cId="3980462184" sldId="275"/>
            <ac:picMk id="11" creationId="{32646C5E-88C7-4CFE-CB05-AA1552BF0868}"/>
          </ac:picMkLst>
        </pc:picChg>
        <pc:picChg chg="add mod">
          <ac:chgData name="Kasiriha, Many" userId="62d988f3-c5ad-41f4-aa18-f120301f0602" providerId="ADAL" clId="{6C4BDA9E-40BE-40B8-9C1D-1A12E2E50DEE}" dt="2022-09-28T15:55:33.925" v="1279" actId="1076"/>
          <ac:picMkLst>
            <pc:docMk/>
            <pc:sldMk cId="3980462184" sldId="275"/>
            <ac:picMk id="12" creationId="{B0FF1B42-5D46-BA3B-A91F-CA58DA0AD421}"/>
          </ac:picMkLst>
        </pc:pic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14" creationId="{873245F6-1FB2-E810-6D7E-B4C896D2AD75}"/>
          </ac:inkMkLst>
        </pc:ink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15" creationId="{5D54F08B-E498-FD42-1443-D3588297F5DE}"/>
          </ac:inkMkLst>
        </pc:ink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16" creationId="{DA488CE3-999B-9392-8D96-5A6798B65374}"/>
          </ac:inkMkLst>
        </pc:ink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18" creationId="{E25E71D0-A021-9CCA-BE09-8D9D26FCDCE9}"/>
          </ac:inkMkLst>
        </pc:ink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19" creationId="{D55E058A-FFCC-1F41-46DA-F12D31CCEA03}"/>
          </ac:inkMkLst>
        </pc:inkChg>
        <pc:inkChg chg="mod">
          <ac:chgData name="Kasiriha, Many" userId="62d988f3-c5ad-41f4-aa18-f120301f0602" providerId="ADAL" clId="{6C4BDA9E-40BE-40B8-9C1D-1A12E2E50DEE}" dt="2022-09-27T19:38:51.290" v="509"/>
          <ac:inkMkLst>
            <pc:docMk/>
            <pc:sldMk cId="3980462184" sldId="275"/>
            <ac:inkMk id="20" creationId="{919E674F-6D5B-F175-8266-84B9F1E45091}"/>
          </ac:inkMkLst>
        </pc:inkChg>
      </pc:sldChg>
      <pc:sldChg chg="addSp delSp modSp new mod modClrScheme chgLayout">
        <pc:chgData name="Kasiriha, Many" userId="62d988f3-c5ad-41f4-aa18-f120301f0602" providerId="ADAL" clId="{6C4BDA9E-40BE-40B8-9C1D-1A12E2E50DEE}" dt="2022-10-04T10:43:13.028" v="4512" actId="732"/>
        <pc:sldMkLst>
          <pc:docMk/>
          <pc:sldMk cId="910110043" sldId="276"/>
        </pc:sldMkLst>
        <pc:spChg chg="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2" creationId="{F9663661-C64E-01C1-07C6-02621C5BAFE4}"/>
          </ac:spMkLst>
        </pc:spChg>
        <pc:spChg chg="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3" creationId="{32DCFDF9-E6AD-397D-211E-FE3E27081720}"/>
          </ac:spMkLst>
        </pc:spChg>
        <pc:spChg chg="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4" creationId="{20A10DBF-7EE4-9577-C215-6F13B1ECA79E}"/>
          </ac:spMkLst>
        </pc:spChg>
        <pc:spChg chg="del 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5" creationId="{8FCBF3E2-554B-4C54-83D0-E32F843BFB3F}"/>
          </ac:spMkLst>
        </pc:spChg>
        <pc:spChg chg="del 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6" creationId="{17254BF0-D02D-527E-5994-F9A74D8CBC4D}"/>
          </ac:spMkLst>
        </pc:spChg>
        <pc:spChg chg="add del">
          <ac:chgData name="Kasiriha, Many" userId="62d988f3-c5ad-41f4-aa18-f120301f0602" providerId="ADAL" clId="{6C4BDA9E-40BE-40B8-9C1D-1A12E2E50DEE}" dt="2022-10-04T10:37:16.909" v="4470" actId="11529"/>
          <ac:spMkLst>
            <pc:docMk/>
            <pc:sldMk cId="910110043" sldId="276"/>
            <ac:spMk id="6" creationId="{A238E8E8-28C5-D071-9C40-A803106073CA}"/>
          </ac:spMkLst>
        </pc:spChg>
        <pc:spChg chg="del 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7" creationId="{1A5F9070-9EEF-FF1F-92BC-42D32627D96B}"/>
          </ac:spMkLst>
        </pc:spChg>
        <pc:spChg chg="add del">
          <ac:chgData name="Kasiriha, Many" userId="62d988f3-c5ad-41f4-aa18-f120301f0602" providerId="ADAL" clId="{6C4BDA9E-40BE-40B8-9C1D-1A12E2E50DEE}" dt="2022-10-04T10:37:38.676" v="4472" actId="11529"/>
          <ac:spMkLst>
            <pc:docMk/>
            <pc:sldMk cId="910110043" sldId="276"/>
            <ac:spMk id="7" creationId="{98AB8A87-624C-D3D3-9185-13DBDE3DCDC4}"/>
          </ac:spMkLst>
        </pc:spChg>
        <pc:spChg chg="add del mod">
          <ac:chgData name="Kasiriha, Many" userId="62d988f3-c5ad-41f4-aa18-f120301f0602" providerId="ADAL" clId="{6C4BDA9E-40BE-40B8-9C1D-1A12E2E50DEE}" dt="2022-10-04T10:38:09.775" v="4476" actId="11529"/>
          <ac:spMkLst>
            <pc:docMk/>
            <pc:sldMk cId="910110043" sldId="276"/>
            <ac:spMk id="8" creationId="{6E0D52C2-A479-0FA4-FC34-45DF47A7A7FC}"/>
          </ac:spMkLst>
        </pc:spChg>
        <pc:spChg chg="del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8" creationId="{8B2E20E2-0E8D-0C6A-F53F-3116B3646FD9}"/>
          </ac:spMkLst>
        </pc:spChg>
        <pc:spChg chg="add mod ord">
          <ac:chgData name="Kasiriha, Many" userId="62d988f3-c5ad-41f4-aa18-f120301f0602" providerId="ADAL" clId="{6C4BDA9E-40BE-40B8-9C1D-1A12E2E50DEE}" dt="2022-09-27T19:40:50.961" v="583" actId="20577"/>
          <ac:spMkLst>
            <pc:docMk/>
            <pc:sldMk cId="910110043" sldId="276"/>
            <ac:spMk id="9" creationId="{E4513930-4FFA-A537-8A47-A6D2F47CA637}"/>
          </ac:spMkLst>
        </pc:spChg>
        <pc:spChg chg="add mod ord">
          <ac:chgData name="Kasiriha, Many" userId="62d988f3-c5ad-41f4-aa18-f120301f0602" providerId="ADAL" clId="{6C4BDA9E-40BE-40B8-9C1D-1A12E2E50DEE}" dt="2022-09-27T19:41:34.520" v="632" actId="20577"/>
          <ac:spMkLst>
            <pc:docMk/>
            <pc:sldMk cId="910110043" sldId="276"/>
            <ac:spMk id="10" creationId="{C13832BF-DB47-2801-07F9-53783F9F18A0}"/>
          </ac:spMkLst>
        </pc:spChg>
        <pc:spChg chg="add mod ord">
          <ac:chgData name="Kasiriha, Many" userId="62d988f3-c5ad-41f4-aa18-f120301f0602" providerId="ADAL" clId="{6C4BDA9E-40BE-40B8-9C1D-1A12E2E50DEE}" dt="2022-09-27T19:40:28.561" v="549" actId="700"/>
          <ac:spMkLst>
            <pc:docMk/>
            <pc:sldMk cId="910110043" sldId="276"/>
            <ac:spMk id="11" creationId="{F554907D-E6B8-193C-62BD-A70B07D7E47F}"/>
          </ac:spMkLst>
        </pc:spChg>
        <pc:spChg chg="add mod">
          <ac:chgData name="Kasiriha, Many" userId="62d988f3-c5ad-41f4-aa18-f120301f0602" providerId="ADAL" clId="{6C4BDA9E-40BE-40B8-9C1D-1A12E2E50DEE}" dt="2022-10-04T10:41:47.083" v="4502" actId="206"/>
          <ac:spMkLst>
            <pc:docMk/>
            <pc:sldMk cId="910110043" sldId="276"/>
            <ac:spMk id="22" creationId="{81BD33A6-EFDD-C4DC-A042-5A3917AED467}"/>
          </ac:spMkLst>
        </pc:spChg>
        <pc:spChg chg="add">
          <ac:chgData name="Kasiriha, Many" userId="62d988f3-c5ad-41f4-aa18-f120301f0602" providerId="ADAL" clId="{6C4BDA9E-40BE-40B8-9C1D-1A12E2E50DEE}" dt="2022-10-04T10:40:35.030" v="4490" actId="11529"/>
          <ac:spMkLst>
            <pc:docMk/>
            <pc:sldMk cId="910110043" sldId="276"/>
            <ac:spMk id="23" creationId="{2DD24C1D-F5E0-796B-F478-193F07B3280F}"/>
          </ac:spMkLst>
        </pc:spChg>
        <pc:grpChg chg="add del mod">
          <ac:chgData name="Kasiriha, Many" userId="62d988f3-c5ad-41f4-aa18-f120301f0602" providerId="ADAL" clId="{6C4BDA9E-40BE-40B8-9C1D-1A12E2E50DEE}" dt="2022-10-04T08:57:54.650" v="4431" actId="165"/>
          <ac:grpSpMkLst>
            <pc:docMk/>
            <pc:sldMk cId="910110043" sldId="276"/>
            <ac:grpSpMk id="12" creationId="{0B6D5C21-09CE-43A8-38D8-AC2F5DABCF8C}"/>
          </ac:grpSpMkLst>
        </pc:grpChg>
        <pc:grpChg chg="mod ord topLvl">
          <ac:chgData name="Kasiriha, Many" userId="62d988f3-c5ad-41f4-aa18-f120301f0602" providerId="ADAL" clId="{6C4BDA9E-40BE-40B8-9C1D-1A12E2E50DEE}" dt="2022-10-04T10:42:23.868" v="4509" actId="166"/>
          <ac:grpSpMkLst>
            <pc:docMk/>
            <pc:sldMk cId="910110043" sldId="276"/>
            <ac:grpSpMk id="17" creationId="{9FA8A075-0587-E288-8734-C1C78D7B4371}"/>
          </ac:grpSpMkLst>
        </pc:grpChg>
        <pc:picChg chg="mod topLvl">
          <ac:chgData name="Kasiriha, Many" userId="62d988f3-c5ad-41f4-aa18-f120301f0602" providerId="ADAL" clId="{6C4BDA9E-40BE-40B8-9C1D-1A12E2E50DEE}" dt="2022-10-04T08:58:56.693" v="4434" actId="14100"/>
          <ac:picMkLst>
            <pc:docMk/>
            <pc:sldMk cId="910110043" sldId="276"/>
            <ac:picMk id="13" creationId="{CA18D666-463D-26F2-7959-26A02B57E3DC}"/>
          </ac:picMkLst>
        </pc:picChg>
        <pc:picChg chg="mod topLvl">
          <ac:chgData name="Kasiriha, Many" userId="62d988f3-c5ad-41f4-aa18-f120301f0602" providerId="ADAL" clId="{6C4BDA9E-40BE-40B8-9C1D-1A12E2E50DEE}" dt="2022-10-04T10:40:14.772" v="4489" actId="1035"/>
          <ac:picMkLst>
            <pc:docMk/>
            <pc:sldMk cId="910110043" sldId="276"/>
            <ac:picMk id="14" creationId="{C23B696A-DDF2-C0F5-C409-6E7006AB7F79}"/>
          </ac:picMkLst>
        </pc:picChg>
        <pc:picChg chg="mod topLvl modCrop">
          <ac:chgData name="Kasiriha, Many" userId="62d988f3-c5ad-41f4-aa18-f120301f0602" providerId="ADAL" clId="{6C4BDA9E-40BE-40B8-9C1D-1A12E2E50DEE}" dt="2022-10-04T10:43:13.028" v="4512" actId="732"/>
          <ac:picMkLst>
            <pc:docMk/>
            <pc:sldMk cId="910110043" sldId="276"/>
            <ac:picMk id="15" creationId="{DC61EACB-F220-C017-C391-B61FB05D7D4C}"/>
          </ac:picMkLst>
        </pc:picChg>
        <pc:picChg chg="del mod topLvl">
          <ac:chgData name="Kasiriha, Many" userId="62d988f3-c5ad-41f4-aa18-f120301f0602" providerId="ADAL" clId="{6C4BDA9E-40BE-40B8-9C1D-1A12E2E50DEE}" dt="2022-10-04T10:36:35.171" v="4465" actId="478"/>
          <ac:picMkLst>
            <pc:docMk/>
            <pc:sldMk cId="910110043" sldId="276"/>
            <ac:picMk id="16" creationId="{C5337B96-33B2-7C00-2D96-69A550795B26}"/>
          </ac:picMkLst>
        </pc:picChg>
        <pc:picChg chg="add del mod">
          <ac:chgData name="Kasiriha, Many" userId="62d988f3-c5ad-41f4-aa18-f120301f0602" providerId="ADAL" clId="{6C4BDA9E-40BE-40B8-9C1D-1A12E2E50DEE}" dt="2022-09-27T19:41:43.155" v="633" actId="478"/>
          <ac:picMkLst>
            <pc:docMk/>
            <pc:sldMk cId="910110043" sldId="276"/>
            <ac:picMk id="22" creationId="{D0206EDE-FDBA-CE17-45FA-9B6BF64ADCD5}"/>
          </ac:picMkLst>
        </pc:picChg>
        <pc:inkChg chg="add mod">
          <ac:chgData name="Kasiriha, Many" userId="62d988f3-c5ad-41f4-aa18-f120301f0602" providerId="ADAL" clId="{6C4BDA9E-40BE-40B8-9C1D-1A12E2E50DEE}" dt="2022-10-04T09:00:15.265" v="4452" actId="1076"/>
          <ac:inkMkLst>
            <pc:docMk/>
            <pc:sldMk cId="910110043" sldId="276"/>
            <ac:inkMk id="5" creationId="{47901A97-9696-4E28-6CA0-19929869BD54}"/>
          </ac:inkMkLst>
        </pc:inkChg>
        <pc:inkChg chg="del mod topLvl">
          <ac:chgData name="Kasiriha, Many" userId="62d988f3-c5ad-41f4-aa18-f120301f0602" providerId="ADAL" clId="{6C4BDA9E-40BE-40B8-9C1D-1A12E2E50DEE}" dt="2022-10-04T10:36:40.591" v="4466" actId="478"/>
          <ac:inkMkLst>
            <pc:docMk/>
            <pc:sldMk cId="910110043" sldId="276"/>
            <ac:inkMk id="18" creationId="{D8D52E51-9058-E387-85EF-205024A3F9AE}"/>
          </ac:inkMkLst>
        </pc:inkChg>
        <pc:inkChg chg="mod">
          <ac:chgData name="Kasiriha, Many" userId="62d988f3-c5ad-41f4-aa18-f120301f0602" providerId="ADAL" clId="{6C4BDA9E-40BE-40B8-9C1D-1A12E2E50DEE}" dt="2022-10-04T08:57:54.650" v="4431" actId="165"/>
          <ac:inkMkLst>
            <pc:docMk/>
            <pc:sldMk cId="910110043" sldId="276"/>
            <ac:inkMk id="19" creationId="{BCBEB51D-3F2E-32B0-8185-67DE5A8A8232}"/>
          </ac:inkMkLst>
        </pc:inkChg>
        <pc:inkChg chg="mod">
          <ac:chgData name="Kasiriha, Many" userId="62d988f3-c5ad-41f4-aa18-f120301f0602" providerId="ADAL" clId="{6C4BDA9E-40BE-40B8-9C1D-1A12E2E50DEE}" dt="2022-10-04T08:57:54.650" v="4431" actId="165"/>
          <ac:inkMkLst>
            <pc:docMk/>
            <pc:sldMk cId="910110043" sldId="276"/>
            <ac:inkMk id="20" creationId="{2636F5E5-96BD-CDB7-991C-3C2466485EDC}"/>
          </ac:inkMkLst>
        </pc:inkChg>
        <pc:inkChg chg="mod">
          <ac:chgData name="Kasiriha, Many" userId="62d988f3-c5ad-41f4-aa18-f120301f0602" providerId="ADAL" clId="{6C4BDA9E-40BE-40B8-9C1D-1A12E2E50DEE}" dt="2022-10-04T08:57:54.650" v="4431" actId="165"/>
          <ac:inkMkLst>
            <pc:docMk/>
            <pc:sldMk cId="910110043" sldId="276"/>
            <ac:inkMk id="21" creationId="{8C3AB313-4486-E3BB-4330-D98189803727}"/>
          </ac:inkMkLst>
        </pc:inkChg>
        <pc:inkChg chg="add mod ord">
          <ac:chgData name="Kasiriha, Many" userId="62d988f3-c5ad-41f4-aa18-f120301f0602" providerId="ADAL" clId="{6C4BDA9E-40BE-40B8-9C1D-1A12E2E50DEE}" dt="2022-10-04T10:42:15.099" v="4507" actId="1076"/>
          <ac:inkMkLst>
            <pc:docMk/>
            <pc:sldMk cId="910110043" sldId="276"/>
            <ac:inkMk id="24" creationId="{5BB690C8-1661-7950-78A8-22D9CB2CAC9F}"/>
          </ac:inkMkLst>
        </pc:inkChg>
      </pc:sldChg>
      <pc:sldChg chg="addSp delSp modSp new mod">
        <pc:chgData name="Kasiriha, Many" userId="62d988f3-c5ad-41f4-aa18-f120301f0602" providerId="ADAL" clId="{6C4BDA9E-40BE-40B8-9C1D-1A12E2E50DEE}" dt="2022-10-04T10:52:38.981" v="4518" actId="732"/>
        <pc:sldMkLst>
          <pc:docMk/>
          <pc:sldMk cId="627027323" sldId="277"/>
        </pc:sldMkLst>
        <pc:spChg chg="mod">
          <ac:chgData name="Kasiriha, Many" userId="62d988f3-c5ad-41f4-aa18-f120301f0602" providerId="ADAL" clId="{6C4BDA9E-40BE-40B8-9C1D-1A12E2E50DEE}" dt="2022-09-27T19:44:13.733" v="679" actId="20577"/>
          <ac:spMkLst>
            <pc:docMk/>
            <pc:sldMk cId="627027323" sldId="277"/>
            <ac:spMk id="5" creationId="{0F5707B6-49D4-20E7-F53F-77F17F3A3648}"/>
          </ac:spMkLst>
        </pc:spChg>
        <pc:spChg chg="add del">
          <ac:chgData name="Kasiriha, Many" userId="62d988f3-c5ad-41f4-aa18-f120301f0602" providerId="ADAL" clId="{6C4BDA9E-40BE-40B8-9C1D-1A12E2E50DEE}" dt="2022-10-04T10:44:47.275" v="4514" actId="11529"/>
          <ac:spMkLst>
            <pc:docMk/>
            <pc:sldMk cId="627027323" sldId="277"/>
            <ac:spMk id="7" creationId="{11C0E26A-36CC-A9D0-7293-7AB0FF4B38D3}"/>
          </ac:spMkLst>
        </pc:spChg>
        <pc:spChg chg="del">
          <ac:chgData name="Kasiriha, Many" userId="62d988f3-c5ad-41f4-aa18-f120301f0602" providerId="ADAL" clId="{6C4BDA9E-40BE-40B8-9C1D-1A12E2E50DEE}" dt="2022-09-27T19:43:10.597" v="640" actId="478"/>
          <ac:spMkLst>
            <pc:docMk/>
            <pc:sldMk cId="627027323" sldId="277"/>
            <ac:spMk id="7" creationId="{59257F2B-064C-5270-B587-866D6407B8F4}"/>
          </ac:spMkLst>
        </pc:spChg>
        <pc:spChg chg="add mod">
          <ac:chgData name="Kasiriha, Many" userId="62d988f3-c5ad-41f4-aa18-f120301f0602" providerId="ADAL" clId="{6C4BDA9E-40BE-40B8-9C1D-1A12E2E50DEE}" dt="2022-09-27T19:43:58.894" v="648" actId="1076"/>
          <ac:spMkLst>
            <pc:docMk/>
            <pc:sldMk cId="627027323" sldId="277"/>
            <ac:spMk id="8" creationId="{9C942D09-2CAC-2042-B219-A079990E9F08}"/>
          </ac:spMkLst>
        </pc:spChg>
        <pc:spChg chg="add mod">
          <ac:chgData name="Kasiriha, Many" userId="62d988f3-c5ad-41f4-aa18-f120301f0602" providerId="ADAL" clId="{6C4BDA9E-40BE-40B8-9C1D-1A12E2E50DEE}" dt="2022-10-04T10:51:40.264" v="4517" actId="14100"/>
          <ac:spMkLst>
            <pc:docMk/>
            <pc:sldMk cId="627027323" sldId="277"/>
            <ac:spMk id="13" creationId="{46A8B496-9E76-73E8-871F-2AD4AD5E8DF9}"/>
          </ac:spMkLst>
        </pc:spChg>
        <pc:picChg chg="add mod ord">
          <ac:chgData name="Kasiriha, Many" userId="62d988f3-c5ad-41f4-aa18-f120301f0602" providerId="ADAL" clId="{6C4BDA9E-40BE-40B8-9C1D-1A12E2E50DEE}" dt="2022-09-27T19:43:18.656" v="641" actId="1076"/>
          <ac:picMkLst>
            <pc:docMk/>
            <pc:sldMk cId="627027323" sldId="277"/>
            <ac:picMk id="9" creationId="{C69BD9AF-ABB9-F216-F575-452923CF2DE3}"/>
          </ac:picMkLst>
        </pc:picChg>
        <pc:picChg chg="add mod ord">
          <ac:chgData name="Kasiriha, Many" userId="62d988f3-c5ad-41f4-aa18-f120301f0602" providerId="ADAL" clId="{6C4BDA9E-40BE-40B8-9C1D-1A12E2E50DEE}" dt="2022-09-27T19:43:18.656" v="641" actId="1076"/>
          <ac:picMkLst>
            <pc:docMk/>
            <pc:sldMk cId="627027323" sldId="277"/>
            <ac:picMk id="10" creationId="{A4AB79D1-6C52-8C39-23A0-64AA3DFD539C}"/>
          </ac:picMkLst>
        </pc:picChg>
        <pc:picChg chg="add mod modCrop">
          <ac:chgData name="Kasiriha, Many" userId="62d988f3-c5ad-41f4-aa18-f120301f0602" providerId="ADAL" clId="{6C4BDA9E-40BE-40B8-9C1D-1A12E2E50DEE}" dt="2022-10-04T10:52:38.981" v="4518" actId="732"/>
          <ac:picMkLst>
            <pc:docMk/>
            <pc:sldMk cId="627027323" sldId="277"/>
            <ac:picMk id="11" creationId="{588721DE-87D6-96BD-546F-76AEFD4A6029}"/>
          </ac:picMkLst>
        </pc:picChg>
        <pc:picChg chg="add mod">
          <ac:chgData name="Kasiriha, Many" userId="62d988f3-c5ad-41f4-aa18-f120301f0602" providerId="ADAL" clId="{6C4BDA9E-40BE-40B8-9C1D-1A12E2E50DEE}" dt="2022-09-27T19:42:26.860" v="636"/>
          <ac:picMkLst>
            <pc:docMk/>
            <pc:sldMk cId="627027323" sldId="277"/>
            <ac:picMk id="12" creationId="{A7DE3124-87FF-80B1-D37B-C56C7E962B93}"/>
          </ac:picMkLst>
        </pc:picChg>
      </pc:sldChg>
      <pc:sldChg chg="addSp delSp modSp new mod ord modClrScheme modShow chgLayout">
        <pc:chgData name="Kasiriha, Many" userId="62d988f3-c5ad-41f4-aa18-f120301f0602" providerId="ADAL" clId="{6C4BDA9E-40BE-40B8-9C1D-1A12E2E50DEE}" dt="2022-10-03T15:26:29.817" v="4420" actId="729"/>
        <pc:sldMkLst>
          <pc:docMk/>
          <pc:sldMk cId="497631424" sldId="278"/>
        </pc:sldMkLst>
        <pc:spChg chg="mod ord">
          <ac:chgData name="Kasiriha, Many" userId="62d988f3-c5ad-41f4-aa18-f120301f0602" providerId="ADAL" clId="{6C4BDA9E-40BE-40B8-9C1D-1A12E2E50DEE}" dt="2022-09-27T19:46:19.871" v="681" actId="700"/>
          <ac:spMkLst>
            <pc:docMk/>
            <pc:sldMk cId="497631424" sldId="278"/>
            <ac:spMk id="2" creationId="{AC899317-DF0C-819A-CC15-CA10D895D706}"/>
          </ac:spMkLst>
        </pc:spChg>
        <pc:spChg chg="mod ord">
          <ac:chgData name="Kasiriha, Many" userId="62d988f3-c5ad-41f4-aa18-f120301f0602" providerId="ADAL" clId="{6C4BDA9E-40BE-40B8-9C1D-1A12E2E50DEE}" dt="2022-10-01T23:11:06.919" v="4227" actId="20577"/>
          <ac:spMkLst>
            <pc:docMk/>
            <pc:sldMk cId="497631424" sldId="278"/>
            <ac:spMk id="3" creationId="{2A580551-261B-0134-7BF9-006211A07881}"/>
          </ac:spMkLst>
        </pc:spChg>
        <pc:spChg chg="mod ord">
          <ac:chgData name="Kasiriha, Many" userId="62d988f3-c5ad-41f4-aa18-f120301f0602" providerId="ADAL" clId="{6C4BDA9E-40BE-40B8-9C1D-1A12E2E50DEE}" dt="2022-09-27T19:46:19.871" v="681" actId="700"/>
          <ac:spMkLst>
            <pc:docMk/>
            <pc:sldMk cId="497631424" sldId="278"/>
            <ac:spMk id="4" creationId="{4FC4FC69-709A-92D1-B707-54BBD947B3F2}"/>
          </ac:spMkLst>
        </pc:spChg>
        <pc:spChg chg="del mod ord">
          <ac:chgData name="Kasiriha, Many" userId="62d988f3-c5ad-41f4-aa18-f120301f0602" providerId="ADAL" clId="{6C4BDA9E-40BE-40B8-9C1D-1A12E2E50DEE}" dt="2022-09-27T19:46:19.871" v="681" actId="700"/>
          <ac:spMkLst>
            <pc:docMk/>
            <pc:sldMk cId="497631424" sldId="278"/>
            <ac:spMk id="5" creationId="{2A9C1A2C-9C8B-BB4F-B028-199B15E759C2}"/>
          </ac:spMkLst>
        </pc:spChg>
        <pc:spChg chg="del">
          <ac:chgData name="Kasiriha, Many" userId="62d988f3-c5ad-41f4-aa18-f120301f0602" providerId="ADAL" clId="{6C4BDA9E-40BE-40B8-9C1D-1A12E2E50DEE}" dt="2022-09-27T19:46:19.871" v="681" actId="700"/>
          <ac:spMkLst>
            <pc:docMk/>
            <pc:sldMk cId="497631424" sldId="278"/>
            <ac:spMk id="6" creationId="{05FA97B9-E13E-208C-5B3D-DBD736EFFECC}"/>
          </ac:spMkLst>
        </pc:spChg>
        <pc:spChg chg="del mod ord">
          <ac:chgData name="Kasiriha, Many" userId="62d988f3-c5ad-41f4-aa18-f120301f0602" providerId="ADAL" clId="{6C4BDA9E-40BE-40B8-9C1D-1A12E2E50DEE}" dt="2022-09-27T19:46:19.871" v="681" actId="700"/>
          <ac:spMkLst>
            <pc:docMk/>
            <pc:sldMk cId="497631424" sldId="278"/>
            <ac:spMk id="7" creationId="{C7E26328-BB15-6E4A-A831-EE5723417111}"/>
          </ac:spMkLst>
        </pc:spChg>
        <pc:spChg chg="add mod ord">
          <ac:chgData name="Kasiriha, Many" userId="62d988f3-c5ad-41f4-aa18-f120301f0602" providerId="ADAL" clId="{6C4BDA9E-40BE-40B8-9C1D-1A12E2E50DEE}" dt="2022-09-27T19:47:26.245" v="699" actId="20577"/>
          <ac:spMkLst>
            <pc:docMk/>
            <pc:sldMk cId="497631424" sldId="278"/>
            <ac:spMk id="8" creationId="{1FC1921D-800D-526C-B4EC-E253EF23A87D}"/>
          </ac:spMkLst>
        </pc:spChg>
        <pc:spChg chg="add mod ord">
          <ac:chgData name="Kasiriha, Many" userId="62d988f3-c5ad-41f4-aa18-f120301f0602" providerId="ADAL" clId="{6C4BDA9E-40BE-40B8-9C1D-1A12E2E50DEE}" dt="2022-09-27T19:52:09.474" v="1107" actId="27636"/>
          <ac:spMkLst>
            <pc:docMk/>
            <pc:sldMk cId="497631424" sldId="278"/>
            <ac:spMk id="9" creationId="{791D1372-4D98-E67C-9AC3-3BABE0FB4DEC}"/>
          </ac:spMkLst>
        </pc:spChg>
      </pc:sldChg>
      <pc:sldChg chg="addSp delSp modSp new mod modClrScheme chgLayout">
        <pc:chgData name="Kasiriha, Many" userId="62d988f3-c5ad-41f4-aa18-f120301f0602" providerId="ADAL" clId="{6C4BDA9E-40BE-40B8-9C1D-1A12E2E50DEE}" dt="2022-09-28T18:47:45.245" v="2613" actId="20577"/>
        <pc:sldMkLst>
          <pc:docMk/>
          <pc:sldMk cId="3348658757" sldId="279"/>
        </pc:sldMkLst>
        <pc:spChg chg="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2" creationId="{80DF910A-8F36-956C-250A-6C129063B299}"/>
          </ac:spMkLst>
        </pc:spChg>
        <pc:spChg chg="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3" creationId="{F5F1DA05-10E7-F1A8-DCBC-73293AF3C3E1}"/>
          </ac:spMkLst>
        </pc:spChg>
        <pc:spChg chg="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4" creationId="{BBF593B4-EDD2-C30F-E691-0612EE6CC374}"/>
          </ac:spMkLst>
        </pc:spChg>
        <pc:spChg chg="add 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5" creationId="{7D1AA511-D828-4BD9-5660-33FF0D4A3F3E}"/>
          </ac:spMkLst>
        </pc:spChg>
        <pc:spChg chg="del mod ord">
          <ac:chgData name="Kasiriha, Many" userId="62d988f3-c5ad-41f4-aa18-f120301f0602" providerId="ADAL" clId="{6C4BDA9E-40BE-40B8-9C1D-1A12E2E50DEE}" dt="2022-09-27T19:52:36.373" v="1109" actId="700"/>
          <ac:spMkLst>
            <pc:docMk/>
            <pc:sldMk cId="3348658757" sldId="279"/>
            <ac:spMk id="5" creationId="{93CB7CBE-17E5-77F8-B920-DD61A44FC640}"/>
          </ac:spMkLst>
        </pc:spChg>
        <pc:spChg chg="del mod ord">
          <ac:chgData name="Kasiriha, Many" userId="62d988f3-c5ad-41f4-aa18-f120301f0602" providerId="ADAL" clId="{6C4BDA9E-40BE-40B8-9C1D-1A12E2E50DEE}" dt="2022-09-27T19:52:36.373" v="1109" actId="700"/>
          <ac:spMkLst>
            <pc:docMk/>
            <pc:sldMk cId="3348658757" sldId="279"/>
            <ac:spMk id="6" creationId="{5B9C022E-426C-197B-43A3-B0EC3C5CA6D5}"/>
          </ac:spMkLst>
        </pc:spChg>
        <pc:spChg chg="add mod ord">
          <ac:chgData name="Kasiriha, Many" userId="62d988f3-c5ad-41f4-aa18-f120301f0602" providerId="ADAL" clId="{6C4BDA9E-40BE-40B8-9C1D-1A12E2E50DEE}" dt="2022-09-28T18:47:45.245" v="2613" actId="20577"/>
          <ac:spMkLst>
            <pc:docMk/>
            <pc:sldMk cId="3348658757" sldId="279"/>
            <ac:spMk id="6" creationId="{BD093F43-3E48-7FB2-321B-DF7D2A0F9C7D}"/>
          </ac:spMkLst>
        </pc:spChg>
        <pc:spChg chg="add del 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7" creationId="{7112F15F-089C-8EFF-5635-9571217403E7}"/>
          </ac:spMkLst>
        </pc:spChg>
        <pc:spChg chg="del mod ord">
          <ac:chgData name="Kasiriha, Many" userId="62d988f3-c5ad-41f4-aa18-f120301f0602" providerId="ADAL" clId="{6C4BDA9E-40BE-40B8-9C1D-1A12E2E50DEE}" dt="2022-09-27T19:52:36.373" v="1109" actId="700"/>
          <ac:spMkLst>
            <pc:docMk/>
            <pc:sldMk cId="3348658757" sldId="279"/>
            <ac:spMk id="7" creationId="{F1ED9B6B-B10F-9C76-E44D-9C09331A1D0D}"/>
          </ac:spMkLst>
        </pc:spChg>
        <pc:spChg chg="add del mod ord">
          <ac:chgData name="Kasiriha, Many" userId="62d988f3-c5ad-41f4-aa18-f120301f0602" providerId="ADAL" clId="{6C4BDA9E-40BE-40B8-9C1D-1A12E2E50DEE}" dt="2022-09-27T21:27:34.896" v="1110" actId="700"/>
          <ac:spMkLst>
            <pc:docMk/>
            <pc:sldMk cId="3348658757" sldId="279"/>
            <ac:spMk id="8" creationId="{725D3E1E-DEED-E6BE-8C39-5D8FE42D6641}"/>
          </ac:spMkLst>
        </pc:spChg>
        <pc:spChg chg="add del mod ord">
          <ac:chgData name="Kasiriha, Many" userId="62d988f3-c5ad-41f4-aa18-f120301f0602" providerId="ADAL" clId="{6C4BDA9E-40BE-40B8-9C1D-1A12E2E50DEE}" dt="2022-09-27T21:27:34.896" v="1110" actId="700"/>
          <ac:spMkLst>
            <pc:docMk/>
            <pc:sldMk cId="3348658757" sldId="279"/>
            <ac:spMk id="9" creationId="{CB8C644A-32D6-E5D6-2717-4A71CF17A922}"/>
          </ac:spMkLst>
        </pc:spChg>
        <pc:spChg chg="add del mod ord">
          <ac:chgData name="Kasiriha, Many" userId="62d988f3-c5ad-41f4-aa18-f120301f0602" providerId="ADAL" clId="{6C4BDA9E-40BE-40B8-9C1D-1A12E2E50DEE}" dt="2022-09-27T21:27:34.896" v="1110" actId="700"/>
          <ac:spMkLst>
            <pc:docMk/>
            <pc:sldMk cId="3348658757" sldId="279"/>
            <ac:spMk id="10" creationId="{619F9FA0-A261-285C-7545-398EBD263E5D}"/>
          </ac:spMkLst>
        </pc:spChg>
        <pc:spChg chg="add del mod ord">
          <ac:chgData name="Kasiriha, Many" userId="62d988f3-c5ad-41f4-aa18-f120301f0602" providerId="ADAL" clId="{6C4BDA9E-40BE-40B8-9C1D-1A12E2E50DEE}" dt="2022-09-27T21:27:34.896" v="1110" actId="700"/>
          <ac:spMkLst>
            <pc:docMk/>
            <pc:sldMk cId="3348658757" sldId="279"/>
            <ac:spMk id="11" creationId="{78ABBA6E-4D45-22CC-1E95-3A03AF2AAA84}"/>
          </ac:spMkLst>
        </pc:spChg>
        <pc:spChg chg="add mod ord">
          <ac:chgData name="Kasiriha, Many" userId="62d988f3-c5ad-41f4-aa18-f120301f0602" providerId="ADAL" clId="{6C4BDA9E-40BE-40B8-9C1D-1A12E2E50DEE}" dt="2022-09-27T21:35:30.121" v="1165" actId="700"/>
          <ac:spMkLst>
            <pc:docMk/>
            <pc:sldMk cId="3348658757" sldId="279"/>
            <ac:spMk id="12" creationId="{0EB6D215-63BA-80E1-D446-3857CD3CC36C}"/>
          </ac:spMkLst>
        </pc:spChg>
        <pc:spChg chg="add mod ord">
          <ac:chgData name="Kasiriha, Many" userId="62d988f3-c5ad-41f4-aa18-f120301f0602" providerId="ADAL" clId="{6C4BDA9E-40BE-40B8-9C1D-1A12E2E50DEE}" dt="2022-09-27T21:37:00.895" v="1276" actId="20577"/>
          <ac:spMkLst>
            <pc:docMk/>
            <pc:sldMk cId="3348658757" sldId="279"/>
            <ac:spMk id="13" creationId="{550DBD18-0FBA-8C10-9AFE-34F162D9A6DD}"/>
          </ac:spMkLst>
        </pc:spChg>
        <pc:picChg chg="add del">
          <ac:chgData name="Kasiriha, Many" userId="62d988f3-c5ad-41f4-aa18-f120301f0602" providerId="ADAL" clId="{6C4BDA9E-40BE-40B8-9C1D-1A12E2E50DEE}" dt="2022-09-27T21:33:31.329" v="1160"/>
          <ac:picMkLst>
            <pc:docMk/>
            <pc:sldMk cId="3348658757" sldId="279"/>
            <ac:picMk id="1026" creationId="{498DE993-4548-E525-3059-79C0A886357E}"/>
          </ac:picMkLst>
        </pc:picChg>
        <pc:picChg chg="add mod">
          <ac:chgData name="Kasiriha, Many" userId="62d988f3-c5ad-41f4-aa18-f120301f0602" providerId="ADAL" clId="{6C4BDA9E-40BE-40B8-9C1D-1A12E2E50DEE}" dt="2022-09-27T21:35:31.953" v="1166" actId="1076"/>
          <ac:picMkLst>
            <pc:docMk/>
            <pc:sldMk cId="3348658757" sldId="279"/>
            <ac:picMk id="1028" creationId="{EEDDEF8A-F883-E3DF-FB18-93F1C9E52E7F}"/>
          </ac:picMkLst>
        </pc:picChg>
      </pc:sldChg>
      <pc:sldChg chg="addSp delSp modSp new mod modClrScheme chgLayout">
        <pc:chgData name="Kasiriha, Many" userId="62d988f3-c5ad-41f4-aa18-f120301f0602" providerId="ADAL" clId="{6C4BDA9E-40BE-40B8-9C1D-1A12E2E50DEE}" dt="2022-10-01T23:37:57.518" v="4372" actId="20577"/>
        <pc:sldMkLst>
          <pc:docMk/>
          <pc:sldMk cId="3823749057" sldId="280"/>
        </pc:sldMkLst>
        <pc:spChg chg="mod ord">
          <ac:chgData name="Kasiriha, Many" userId="62d988f3-c5ad-41f4-aa18-f120301f0602" providerId="ADAL" clId="{6C4BDA9E-40BE-40B8-9C1D-1A12E2E50DEE}" dt="2022-09-28T17:50:43.513" v="1285" actId="700"/>
          <ac:spMkLst>
            <pc:docMk/>
            <pc:sldMk cId="3823749057" sldId="280"/>
            <ac:spMk id="2" creationId="{987521AC-5292-96AA-2730-51F78AA5DE70}"/>
          </ac:spMkLst>
        </pc:spChg>
        <pc:spChg chg="del mod ord">
          <ac:chgData name="Kasiriha, Many" userId="62d988f3-c5ad-41f4-aa18-f120301f0602" providerId="ADAL" clId="{6C4BDA9E-40BE-40B8-9C1D-1A12E2E50DEE}" dt="2022-09-28T17:50:17.329" v="1282" actId="700"/>
          <ac:spMkLst>
            <pc:docMk/>
            <pc:sldMk cId="3823749057" sldId="280"/>
            <ac:spMk id="3" creationId="{BC71E2FE-3F0D-5604-6263-B4B44412CF19}"/>
          </ac:spMkLst>
        </pc:spChg>
        <pc:spChg chg="mod ord">
          <ac:chgData name="Kasiriha, Many" userId="62d988f3-c5ad-41f4-aa18-f120301f0602" providerId="ADAL" clId="{6C4BDA9E-40BE-40B8-9C1D-1A12E2E50DEE}" dt="2022-09-28T17:50:43.513" v="1285" actId="700"/>
          <ac:spMkLst>
            <pc:docMk/>
            <pc:sldMk cId="3823749057" sldId="280"/>
            <ac:spMk id="4" creationId="{8EA7CEA7-6774-53C8-A489-92C48533098E}"/>
          </ac:spMkLst>
        </pc:spChg>
        <pc:spChg chg="del mod ord">
          <ac:chgData name="Kasiriha, Many" userId="62d988f3-c5ad-41f4-aa18-f120301f0602" providerId="ADAL" clId="{6C4BDA9E-40BE-40B8-9C1D-1A12E2E50DEE}" dt="2022-09-28T17:50:10.613" v="1281" actId="700"/>
          <ac:spMkLst>
            <pc:docMk/>
            <pc:sldMk cId="3823749057" sldId="280"/>
            <ac:spMk id="5" creationId="{0FA8954A-73B2-B583-6D0F-19BB3351174E}"/>
          </ac:spMkLst>
        </pc:spChg>
        <pc:spChg chg="del">
          <ac:chgData name="Kasiriha, Many" userId="62d988f3-c5ad-41f4-aa18-f120301f0602" providerId="ADAL" clId="{6C4BDA9E-40BE-40B8-9C1D-1A12E2E50DEE}" dt="2022-09-28T17:50:10.613" v="1281" actId="700"/>
          <ac:spMkLst>
            <pc:docMk/>
            <pc:sldMk cId="3823749057" sldId="280"/>
            <ac:spMk id="6" creationId="{C8569890-6563-CB41-F6C1-154FED2A749A}"/>
          </ac:spMkLst>
        </pc:spChg>
        <pc:spChg chg="del mod ord">
          <ac:chgData name="Kasiriha, Many" userId="62d988f3-c5ad-41f4-aa18-f120301f0602" providerId="ADAL" clId="{6C4BDA9E-40BE-40B8-9C1D-1A12E2E50DEE}" dt="2022-09-28T17:50:10.613" v="1281" actId="700"/>
          <ac:spMkLst>
            <pc:docMk/>
            <pc:sldMk cId="3823749057" sldId="280"/>
            <ac:spMk id="7" creationId="{32249538-DF96-2A69-9356-2D7EA4432D2D}"/>
          </ac:spMkLst>
        </pc:spChg>
        <pc:spChg chg="add del mod ord">
          <ac:chgData name="Kasiriha, Many" userId="62d988f3-c5ad-41f4-aa18-f120301f0602" providerId="ADAL" clId="{6C4BDA9E-40BE-40B8-9C1D-1A12E2E50DEE}" dt="2022-09-28T17:50:17.329" v="1282" actId="700"/>
          <ac:spMkLst>
            <pc:docMk/>
            <pc:sldMk cId="3823749057" sldId="280"/>
            <ac:spMk id="8" creationId="{2E3FC831-66E7-CB2A-7377-9AADE64BFC49}"/>
          </ac:spMkLst>
        </pc:spChg>
        <pc:spChg chg="add del mod ord">
          <ac:chgData name="Kasiriha, Many" userId="62d988f3-c5ad-41f4-aa18-f120301f0602" providerId="ADAL" clId="{6C4BDA9E-40BE-40B8-9C1D-1A12E2E50DEE}" dt="2022-09-28T17:50:17.329" v="1282" actId="700"/>
          <ac:spMkLst>
            <pc:docMk/>
            <pc:sldMk cId="3823749057" sldId="280"/>
            <ac:spMk id="9" creationId="{9E0F475B-F253-AEFE-0CBC-27BE8B2B6FBD}"/>
          </ac:spMkLst>
        </pc:spChg>
        <pc:spChg chg="add del mod ord">
          <ac:chgData name="Kasiriha, Many" userId="62d988f3-c5ad-41f4-aa18-f120301f0602" providerId="ADAL" clId="{6C4BDA9E-40BE-40B8-9C1D-1A12E2E50DEE}" dt="2022-09-28T17:50:27.983" v="1283" actId="700"/>
          <ac:spMkLst>
            <pc:docMk/>
            <pc:sldMk cId="3823749057" sldId="280"/>
            <ac:spMk id="10" creationId="{ACDE9C07-E77A-0E23-D414-7BE4D9C17594}"/>
          </ac:spMkLst>
        </pc:spChg>
        <pc:spChg chg="add del mod ord">
          <ac:chgData name="Kasiriha, Many" userId="62d988f3-c5ad-41f4-aa18-f120301f0602" providerId="ADAL" clId="{6C4BDA9E-40BE-40B8-9C1D-1A12E2E50DEE}" dt="2022-09-28T17:50:27.983" v="1283" actId="700"/>
          <ac:spMkLst>
            <pc:docMk/>
            <pc:sldMk cId="3823749057" sldId="280"/>
            <ac:spMk id="11" creationId="{1A14190D-18B8-380A-DF46-AAD03A370630}"/>
          </ac:spMkLst>
        </pc:spChg>
        <pc:spChg chg="add del mod ord">
          <ac:chgData name="Kasiriha, Many" userId="62d988f3-c5ad-41f4-aa18-f120301f0602" providerId="ADAL" clId="{6C4BDA9E-40BE-40B8-9C1D-1A12E2E50DEE}" dt="2022-09-28T17:50:27.983" v="1283" actId="700"/>
          <ac:spMkLst>
            <pc:docMk/>
            <pc:sldMk cId="3823749057" sldId="280"/>
            <ac:spMk id="12" creationId="{6BDF4DE0-9B70-FC1B-26A1-12DF2EED9D23}"/>
          </ac:spMkLst>
        </pc:spChg>
        <pc:spChg chg="add del mod ord">
          <ac:chgData name="Kasiriha, Many" userId="62d988f3-c5ad-41f4-aa18-f120301f0602" providerId="ADAL" clId="{6C4BDA9E-40BE-40B8-9C1D-1A12E2E50DEE}" dt="2022-09-28T17:50:35.386" v="1284" actId="700"/>
          <ac:spMkLst>
            <pc:docMk/>
            <pc:sldMk cId="3823749057" sldId="280"/>
            <ac:spMk id="13" creationId="{F978A308-EF92-0649-4A79-D08C3E4861D2}"/>
          </ac:spMkLst>
        </pc:spChg>
        <pc:spChg chg="add del mod ord">
          <ac:chgData name="Kasiriha, Many" userId="62d988f3-c5ad-41f4-aa18-f120301f0602" providerId="ADAL" clId="{6C4BDA9E-40BE-40B8-9C1D-1A12E2E50DEE}" dt="2022-09-28T17:50:35.386" v="1284" actId="700"/>
          <ac:spMkLst>
            <pc:docMk/>
            <pc:sldMk cId="3823749057" sldId="280"/>
            <ac:spMk id="14" creationId="{A1CC2966-73EA-B6A6-9FB3-9F0DA6702D50}"/>
          </ac:spMkLst>
        </pc:spChg>
        <pc:spChg chg="add del mod ord">
          <ac:chgData name="Kasiriha, Many" userId="62d988f3-c5ad-41f4-aa18-f120301f0602" providerId="ADAL" clId="{6C4BDA9E-40BE-40B8-9C1D-1A12E2E50DEE}" dt="2022-09-28T17:50:35.386" v="1284" actId="700"/>
          <ac:spMkLst>
            <pc:docMk/>
            <pc:sldMk cId="3823749057" sldId="280"/>
            <ac:spMk id="15" creationId="{B400CC9B-E2A8-FF8A-C3FB-02816D2EE7C9}"/>
          </ac:spMkLst>
        </pc:spChg>
        <pc:spChg chg="add del mod ord">
          <ac:chgData name="Kasiriha, Many" userId="62d988f3-c5ad-41f4-aa18-f120301f0602" providerId="ADAL" clId="{6C4BDA9E-40BE-40B8-9C1D-1A12E2E50DEE}" dt="2022-09-28T17:50:43.513" v="1285" actId="700"/>
          <ac:spMkLst>
            <pc:docMk/>
            <pc:sldMk cId="3823749057" sldId="280"/>
            <ac:spMk id="16" creationId="{B2500A22-16F7-2C68-F711-791F1B69E334}"/>
          </ac:spMkLst>
        </pc:spChg>
        <pc:spChg chg="add del mod ord">
          <ac:chgData name="Kasiriha, Many" userId="62d988f3-c5ad-41f4-aa18-f120301f0602" providerId="ADAL" clId="{6C4BDA9E-40BE-40B8-9C1D-1A12E2E50DEE}" dt="2022-09-28T17:50:43.513" v="1285" actId="700"/>
          <ac:spMkLst>
            <pc:docMk/>
            <pc:sldMk cId="3823749057" sldId="280"/>
            <ac:spMk id="17" creationId="{55653856-8AFA-B79F-04C7-2666835ABA96}"/>
          </ac:spMkLst>
        </pc:spChg>
        <pc:spChg chg="add del mod ord">
          <ac:chgData name="Kasiriha, Many" userId="62d988f3-c5ad-41f4-aa18-f120301f0602" providerId="ADAL" clId="{6C4BDA9E-40BE-40B8-9C1D-1A12E2E50DEE}" dt="2022-09-28T17:50:43.513" v="1285" actId="700"/>
          <ac:spMkLst>
            <pc:docMk/>
            <pc:sldMk cId="3823749057" sldId="280"/>
            <ac:spMk id="18" creationId="{87A746C6-5EE8-9966-5BEC-C8FD5068481A}"/>
          </ac:spMkLst>
        </pc:spChg>
        <pc:spChg chg="add mod ord">
          <ac:chgData name="Kasiriha, Many" userId="62d988f3-c5ad-41f4-aa18-f120301f0602" providerId="ADAL" clId="{6C4BDA9E-40BE-40B8-9C1D-1A12E2E50DEE}" dt="2022-09-28T18:48:28.147" v="2629" actId="20577"/>
          <ac:spMkLst>
            <pc:docMk/>
            <pc:sldMk cId="3823749057" sldId="280"/>
            <ac:spMk id="19" creationId="{5644D26D-69B7-2DB9-762D-66A9CD33D116}"/>
          </ac:spMkLst>
        </pc:spChg>
        <pc:spChg chg="add mod ord">
          <ac:chgData name="Kasiriha, Many" userId="62d988f3-c5ad-41f4-aa18-f120301f0602" providerId="ADAL" clId="{6C4BDA9E-40BE-40B8-9C1D-1A12E2E50DEE}" dt="2022-09-28T18:48:31.748" v="2637" actId="20577"/>
          <ac:spMkLst>
            <pc:docMk/>
            <pc:sldMk cId="3823749057" sldId="280"/>
            <ac:spMk id="20" creationId="{5B7AFD50-446E-6842-A4E8-B14E6D5B32C8}"/>
          </ac:spMkLst>
        </pc:spChg>
        <pc:spChg chg="add mod ord">
          <ac:chgData name="Kasiriha, Many" userId="62d988f3-c5ad-41f4-aa18-f120301f0602" providerId="ADAL" clId="{6C4BDA9E-40BE-40B8-9C1D-1A12E2E50DEE}" dt="2022-10-01T23:37:57.518" v="4372" actId="20577"/>
          <ac:spMkLst>
            <pc:docMk/>
            <pc:sldMk cId="3823749057" sldId="280"/>
            <ac:spMk id="21" creationId="{A9B7F77D-6589-3308-950F-3F33EC5DE1BA}"/>
          </ac:spMkLst>
        </pc:spChg>
      </pc:sldChg>
      <pc:sldChg chg="addSp delSp modSp new mod modShow">
        <pc:chgData name="Kasiriha, Many" userId="62d988f3-c5ad-41f4-aa18-f120301f0602" providerId="ADAL" clId="{6C4BDA9E-40BE-40B8-9C1D-1A12E2E50DEE}" dt="2022-09-28T18:41:37.616" v="2611" actId="729"/>
        <pc:sldMkLst>
          <pc:docMk/>
          <pc:sldMk cId="2432900835" sldId="281"/>
        </pc:sldMkLst>
        <pc:spChg chg="mod">
          <ac:chgData name="Kasiriha, Many" userId="62d988f3-c5ad-41f4-aa18-f120301f0602" providerId="ADAL" clId="{6C4BDA9E-40BE-40B8-9C1D-1A12E2E50DEE}" dt="2022-09-28T17:53:50.599" v="1451" actId="20577"/>
          <ac:spMkLst>
            <pc:docMk/>
            <pc:sldMk cId="2432900835" sldId="281"/>
            <ac:spMk id="5" creationId="{DBE18D3D-CF9C-D99F-B9B8-64A3DAD00902}"/>
          </ac:spMkLst>
        </pc:spChg>
        <pc:spChg chg="mod">
          <ac:chgData name="Kasiriha, Many" userId="62d988f3-c5ad-41f4-aa18-f120301f0602" providerId="ADAL" clId="{6C4BDA9E-40BE-40B8-9C1D-1A12E2E50DEE}" dt="2022-09-28T17:54:29.878" v="1525" actId="255"/>
          <ac:spMkLst>
            <pc:docMk/>
            <pc:sldMk cId="2432900835" sldId="281"/>
            <ac:spMk id="6" creationId="{B5EC98EE-492A-FDF1-25CC-1CF0137EE10F}"/>
          </ac:spMkLst>
        </pc:sp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8" creationId="{9BFDF427-FFCF-3A79-E9B1-81919265F7DF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9" creationId="{40C4CE3E-978C-6BF1-FC81-5F2A811F967D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0" creationId="{9C6E563A-1E89-7345-8049-E77796609237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1" creationId="{13806AE8-2503-6F73-8762-8607C3DE67E4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2" creationId="{A57DCD9C-E24C-31C9-11B2-E505787950F3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3" creationId="{8079CF2A-E298-BEC1-1888-903DF8B68CF3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4" creationId="{2A1C88E1-AA1D-5FFA-47CB-359BE46E54BD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5" creationId="{3E78FED5-9234-66D6-6D91-70C323BFF210}"/>
          </ac:picMkLst>
        </pc:picChg>
        <pc:picChg chg="add del mod">
          <ac:chgData name="Kasiriha, Many" userId="62d988f3-c5ad-41f4-aa18-f120301f0602" providerId="ADAL" clId="{6C4BDA9E-40BE-40B8-9C1D-1A12E2E50DEE}" dt="2022-09-28T17:55:41.226" v="1530"/>
          <ac:picMkLst>
            <pc:docMk/>
            <pc:sldMk cId="2432900835" sldId="281"/>
            <ac:picMk id="16" creationId="{B135A453-C197-75B9-5D45-2B80E990292C}"/>
          </ac:picMkLst>
        </pc:picChg>
      </pc:sldChg>
      <pc:sldChg chg="addSp modSp new mod modShow">
        <pc:chgData name="Kasiriha, Many" userId="62d988f3-c5ad-41f4-aa18-f120301f0602" providerId="ADAL" clId="{6C4BDA9E-40BE-40B8-9C1D-1A12E2E50DEE}" dt="2022-09-28T18:41:37.616" v="2611" actId="729"/>
        <pc:sldMkLst>
          <pc:docMk/>
          <pc:sldMk cId="1828530724" sldId="282"/>
        </pc:sldMkLst>
        <pc:spChg chg="mod">
          <ac:chgData name="Kasiriha, Many" userId="62d988f3-c5ad-41f4-aa18-f120301f0602" providerId="ADAL" clId="{6C4BDA9E-40BE-40B8-9C1D-1A12E2E50DEE}" dt="2022-09-28T17:56:07.021" v="1542" actId="20577"/>
          <ac:spMkLst>
            <pc:docMk/>
            <pc:sldMk cId="1828530724" sldId="282"/>
            <ac:spMk id="5" creationId="{09DBD2F5-E3F1-0A65-AA85-61AEDF22DADE}"/>
          </ac:spMkLst>
        </pc:spChg>
        <pc:spChg chg="mod">
          <ac:chgData name="Kasiriha, Many" userId="62d988f3-c5ad-41f4-aa18-f120301f0602" providerId="ADAL" clId="{6C4BDA9E-40BE-40B8-9C1D-1A12E2E50DEE}" dt="2022-09-28T17:58:51.790" v="1586" actId="207"/>
          <ac:spMkLst>
            <pc:docMk/>
            <pc:sldMk cId="1828530724" sldId="282"/>
            <ac:spMk id="6" creationId="{D1EFDEBC-18B0-C275-E657-D7115C7D48B6}"/>
          </ac:spMkLst>
        </pc:spChg>
        <pc:picChg chg="add mod">
          <ac:chgData name="Kasiriha, Many" userId="62d988f3-c5ad-41f4-aa18-f120301f0602" providerId="ADAL" clId="{6C4BDA9E-40BE-40B8-9C1D-1A12E2E50DEE}" dt="2022-09-28T17:57:38.985" v="1582" actId="207"/>
          <ac:picMkLst>
            <pc:docMk/>
            <pc:sldMk cId="1828530724" sldId="282"/>
            <ac:picMk id="8" creationId="{1C2D029E-8CB7-80A3-16B8-FC526961FEFA}"/>
          </ac:picMkLst>
        </pc:picChg>
        <pc:picChg chg="add mod">
          <ac:chgData name="Kasiriha, Many" userId="62d988f3-c5ad-41f4-aa18-f120301f0602" providerId="ADAL" clId="{6C4BDA9E-40BE-40B8-9C1D-1A12E2E50DEE}" dt="2022-09-28T17:58:40.693" v="1585" actId="14861"/>
          <ac:picMkLst>
            <pc:docMk/>
            <pc:sldMk cId="1828530724" sldId="282"/>
            <ac:picMk id="9" creationId="{3EABDB39-1243-56CD-B0FC-DBAD391D6186}"/>
          </ac:picMkLst>
        </pc:picChg>
        <pc:picChg chg="add mod">
          <ac:chgData name="Kasiriha, Many" userId="62d988f3-c5ad-41f4-aa18-f120301f0602" providerId="ADAL" clId="{6C4BDA9E-40BE-40B8-9C1D-1A12E2E50DEE}" dt="2022-09-28T17:58:40.693" v="1585" actId="14861"/>
          <ac:picMkLst>
            <pc:docMk/>
            <pc:sldMk cId="1828530724" sldId="282"/>
            <ac:picMk id="10" creationId="{39BD79BB-A3A6-1552-0F2B-386FF9E4D69F}"/>
          </ac:picMkLst>
        </pc:picChg>
        <pc:picChg chg="add mod">
          <ac:chgData name="Kasiriha, Many" userId="62d988f3-c5ad-41f4-aa18-f120301f0602" providerId="ADAL" clId="{6C4BDA9E-40BE-40B8-9C1D-1A12E2E50DEE}" dt="2022-09-28T17:58:40.693" v="1585" actId="14861"/>
          <ac:picMkLst>
            <pc:docMk/>
            <pc:sldMk cId="1828530724" sldId="282"/>
            <ac:picMk id="11" creationId="{F0361FD0-2491-1AD9-B9E0-50A2994BEB14}"/>
          </ac:picMkLst>
        </pc:picChg>
        <pc:picChg chg="add mod">
          <ac:chgData name="Kasiriha, Many" userId="62d988f3-c5ad-41f4-aa18-f120301f0602" providerId="ADAL" clId="{6C4BDA9E-40BE-40B8-9C1D-1A12E2E50DEE}" dt="2022-09-28T17:58:40.693" v="1585" actId="14861"/>
          <ac:picMkLst>
            <pc:docMk/>
            <pc:sldMk cId="1828530724" sldId="282"/>
            <ac:picMk id="12" creationId="{3E756115-FA1D-8FE0-70D6-07E38EC69356}"/>
          </ac:picMkLst>
        </pc:picChg>
        <pc:picChg chg="add mod">
          <ac:chgData name="Kasiriha, Many" userId="62d988f3-c5ad-41f4-aa18-f120301f0602" providerId="ADAL" clId="{6C4BDA9E-40BE-40B8-9C1D-1A12E2E50DEE}" dt="2022-09-28T17:58:40.693" v="1585" actId="14861"/>
          <ac:picMkLst>
            <pc:docMk/>
            <pc:sldMk cId="1828530724" sldId="282"/>
            <ac:picMk id="13" creationId="{D6C58C9F-C5BF-8542-F34F-29317D3A0519}"/>
          </ac:picMkLst>
        </pc:picChg>
      </pc:sldChg>
      <pc:sldChg chg="modSp add mod">
        <pc:chgData name="Kasiriha, Many" userId="62d988f3-c5ad-41f4-aa18-f120301f0602" providerId="ADAL" clId="{6C4BDA9E-40BE-40B8-9C1D-1A12E2E50DEE}" dt="2022-09-28T17:59:48.601" v="1593" actId="20577"/>
        <pc:sldMkLst>
          <pc:docMk/>
          <pc:sldMk cId="1558210110" sldId="283"/>
        </pc:sldMkLst>
        <pc:spChg chg="mod">
          <ac:chgData name="Kasiriha, Many" userId="62d988f3-c5ad-41f4-aa18-f120301f0602" providerId="ADAL" clId="{6C4BDA9E-40BE-40B8-9C1D-1A12E2E50DEE}" dt="2022-09-28T17:59:48.601" v="1593" actId="20577"/>
          <ac:spMkLst>
            <pc:docMk/>
            <pc:sldMk cId="1558210110" sldId="283"/>
            <ac:spMk id="21" creationId="{A9B7F77D-6589-3308-950F-3F33EC5DE1BA}"/>
          </ac:spMkLst>
        </pc:spChg>
      </pc:sldChg>
      <pc:sldChg chg="addSp delSp modSp new mod">
        <pc:chgData name="Kasiriha, Many" userId="62d988f3-c5ad-41f4-aa18-f120301f0602" providerId="ADAL" clId="{6C4BDA9E-40BE-40B8-9C1D-1A12E2E50DEE}" dt="2022-09-28T18:01:32.601" v="1645" actId="20577"/>
        <pc:sldMkLst>
          <pc:docMk/>
          <pc:sldMk cId="3928158140" sldId="284"/>
        </pc:sldMkLst>
        <pc:spChg chg="mod">
          <ac:chgData name="Kasiriha, Many" userId="62d988f3-c5ad-41f4-aa18-f120301f0602" providerId="ADAL" clId="{6C4BDA9E-40BE-40B8-9C1D-1A12E2E50DEE}" dt="2022-09-28T18:01:27.308" v="1635" actId="20577"/>
          <ac:spMkLst>
            <pc:docMk/>
            <pc:sldMk cId="3928158140" sldId="284"/>
            <ac:spMk id="5" creationId="{2EA16442-48E1-27FB-B800-BEDB91E116D3}"/>
          </ac:spMkLst>
        </pc:spChg>
        <pc:spChg chg="mod">
          <ac:chgData name="Kasiriha, Many" userId="62d988f3-c5ad-41f4-aa18-f120301f0602" providerId="ADAL" clId="{6C4BDA9E-40BE-40B8-9C1D-1A12E2E50DEE}" dt="2022-09-28T18:01:32.601" v="1645" actId="20577"/>
          <ac:spMkLst>
            <pc:docMk/>
            <pc:sldMk cId="3928158140" sldId="284"/>
            <ac:spMk id="6" creationId="{0886FBCA-794C-9E95-8FBC-320101C4E77E}"/>
          </ac:spMkLst>
        </pc:spChg>
        <pc:spChg chg="del">
          <ac:chgData name="Kasiriha, Many" userId="62d988f3-c5ad-41f4-aa18-f120301f0602" providerId="ADAL" clId="{6C4BDA9E-40BE-40B8-9C1D-1A12E2E50DEE}" dt="2022-09-28T18:00:42.787" v="1596" actId="478"/>
          <ac:spMkLst>
            <pc:docMk/>
            <pc:sldMk cId="3928158140" sldId="284"/>
            <ac:spMk id="7" creationId="{1E62B674-F352-167D-8CE0-6EF05EE5E724}"/>
          </ac:spMkLst>
        </pc:spChg>
        <pc:spChg chg="add mod">
          <ac:chgData name="Kasiriha, Many" userId="62d988f3-c5ad-41f4-aa18-f120301f0602" providerId="ADAL" clId="{6C4BDA9E-40BE-40B8-9C1D-1A12E2E50DEE}" dt="2022-09-28T18:01:05.355" v="1600" actId="207"/>
          <ac:spMkLst>
            <pc:docMk/>
            <pc:sldMk cId="3928158140" sldId="284"/>
            <ac:spMk id="13" creationId="{5E28942B-1189-4807-C78E-FF70CA0F18DA}"/>
          </ac:spMkLst>
        </pc:spChg>
        <pc:spChg chg="add mod">
          <ac:chgData name="Kasiriha, Many" userId="62d988f3-c5ad-41f4-aa18-f120301f0602" providerId="ADAL" clId="{6C4BDA9E-40BE-40B8-9C1D-1A12E2E50DEE}" dt="2022-09-28T18:00:34.984" v="1595"/>
          <ac:spMkLst>
            <pc:docMk/>
            <pc:sldMk cId="3928158140" sldId="284"/>
            <ac:spMk id="20" creationId="{64978E00-5FF3-1E06-CB38-24EE98D040DC}"/>
          </ac:spMkLst>
        </pc:spChg>
        <pc:grpChg chg="add mod">
          <ac:chgData name="Kasiriha, Many" userId="62d988f3-c5ad-41f4-aa18-f120301f0602" providerId="ADAL" clId="{6C4BDA9E-40BE-40B8-9C1D-1A12E2E50DEE}" dt="2022-09-28T18:00:34.984" v="1595"/>
          <ac:grpSpMkLst>
            <pc:docMk/>
            <pc:sldMk cId="3928158140" sldId="284"/>
            <ac:grpSpMk id="9" creationId="{F69A3C05-6C4F-635A-343D-DCF0612898BA}"/>
          </ac:grpSpMkLst>
        </pc:grpChg>
        <pc:grpChg chg="add mod">
          <ac:chgData name="Kasiriha, Many" userId="62d988f3-c5ad-41f4-aa18-f120301f0602" providerId="ADAL" clId="{6C4BDA9E-40BE-40B8-9C1D-1A12E2E50DEE}" dt="2022-09-28T18:00:34.984" v="1595"/>
          <ac:grpSpMkLst>
            <pc:docMk/>
            <pc:sldMk cId="3928158140" sldId="284"/>
            <ac:grpSpMk id="14" creationId="{61174561-86D5-EDA9-D51B-7B49EFB4DFD5}"/>
          </ac:grpSpMkLst>
        </pc:grpChg>
        <pc:picChg chg="add mod">
          <ac:chgData name="Kasiriha, Many" userId="62d988f3-c5ad-41f4-aa18-f120301f0602" providerId="ADAL" clId="{6C4BDA9E-40BE-40B8-9C1D-1A12E2E50DEE}" dt="2022-09-28T18:01:12.336" v="1601" actId="207"/>
          <ac:picMkLst>
            <pc:docMk/>
            <pc:sldMk cId="3928158140" sldId="284"/>
            <ac:picMk id="8" creationId="{C1B5429B-2DBD-D018-3934-E6D766B8EE25}"/>
          </ac:picMkLst>
        </pc:picChg>
        <pc:picChg chg="add mod">
          <ac:chgData name="Kasiriha, Many" userId="62d988f3-c5ad-41f4-aa18-f120301f0602" providerId="ADAL" clId="{6C4BDA9E-40BE-40B8-9C1D-1A12E2E50DEE}" dt="2022-09-28T18:00:34.984" v="1595"/>
          <ac:picMkLst>
            <pc:docMk/>
            <pc:sldMk cId="3928158140" sldId="284"/>
            <ac:picMk id="18" creationId="{3657D17A-1B4A-3037-9C62-98FDAA66C4DD}"/>
          </ac:picMkLst>
        </pc:picChg>
        <pc:picChg chg="add mod">
          <ac:chgData name="Kasiriha, Many" userId="62d988f3-c5ad-41f4-aa18-f120301f0602" providerId="ADAL" clId="{6C4BDA9E-40BE-40B8-9C1D-1A12E2E50DEE}" dt="2022-09-28T18:00:34.984" v="1595"/>
          <ac:picMkLst>
            <pc:docMk/>
            <pc:sldMk cId="3928158140" sldId="284"/>
            <ac:picMk id="19" creationId="{BBD44230-3092-A70D-BB8C-F4ADCA9FB367}"/>
          </ac:picMkLst>
        </pc:pic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0" creationId="{C2EDF2CB-EFAE-E908-27F7-AFCFC47AC008}"/>
          </ac:inkMkLst>
        </pc:ink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1" creationId="{EDA9800C-C140-6BF8-8751-8F4EC102905C}"/>
          </ac:inkMkLst>
        </pc:ink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2" creationId="{337FBAB7-E50B-5E23-890F-FD5667049B70}"/>
          </ac:inkMkLst>
        </pc:ink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5" creationId="{32671C2A-6357-E6B6-206E-31F06AAE3909}"/>
          </ac:inkMkLst>
        </pc:ink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6" creationId="{682D2EE3-B1B6-ABA9-A0A6-562E34D5C5B3}"/>
          </ac:inkMkLst>
        </pc:inkChg>
        <pc:inkChg chg="mod">
          <ac:chgData name="Kasiriha, Many" userId="62d988f3-c5ad-41f4-aa18-f120301f0602" providerId="ADAL" clId="{6C4BDA9E-40BE-40B8-9C1D-1A12E2E50DEE}" dt="2022-09-28T18:00:34.984" v="1595"/>
          <ac:inkMkLst>
            <pc:docMk/>
            <pc:sldMk cId="3928158140" sldId="284"/>
            <ac:inkMk id="17" creationId="{EF7C98C8-5083-42D5-0C82-56D15FC83E3A}"/>
          </ac:inkMkLst>
        </pc:inkChg>
      </pc:sldChg>
      <pc:sldChg chg="addSp modSp new mod">
        <pc:chgData name="Kasiriha, Many" userId="62d988f3-c5ad-41f4-aa18-f120301f0602" providerId="ADAL" clId="{6C4BDA9E-40BE-40B8-9C1D-1A12E2E50DEE}" dt="2022-09-28T18:03:11.595" v="1696" actId="207"/>
        <pc:sldMkLst>
          <pc:docMk/>
          <pc:sldMk cId="1742478017" sldId="285"/>
        </pc:sldMkLst>
        <pc:spChg chg="mod">
          <ac:chgData name="Kasiriha, Many" userId="62d988f3-c5ad-41f4-aa18-f120301f0602" providerId="ADAL" clId="{6C4BDA9E-40BE-40B8-9C1D-1A12E2E50DEE}" dt="2022-09-28T18:02:51.977" v="1675" actId="20577"/>
          <ac:spMkLst>
            <pc:docMk/>
            <pc:sldMk cId="1742478017" sldId="285"/>
            <ac:spMk id="5" creationId="{961CCFB4-A011-CF58-5B7A-98A0AE97277B}"/>
          </ac:spMkLst>
        </pc:spChg>
        <pc:spChg chg="mod">
          <ac:chgData name="Kasiriha, Many" userId="62d988f3-c5ad-41f4-aa18-f120301f0602" providerId="ADAL" clId="{6C4BDA9E-40BE-40B8-9C1D-1A12E2E50DEE}" dt="2022-09-28T18:02:58.052" v="1695" actId="20577"/>
          <ac:spMkLst>
            <pc:docMk/>
            <pc:sldMk cId="1742478017" sldId="285"/>
            <ac:spMk id="6" creationId="{B94A7D0E-F5A7-6F0C-3440-027C96032454}"/>
          </ac:spMkLst>
        </pc:spChg>
        <pc:spChg chg="add mod">
          <ac:chgData name="Kasiriha, Many" userId="62d988f3-c5ad-41f4-aa18-f120301f0602" providerId="ADAL" clId="{6C4BDA9E-40BE-40B8-9C1D-1A12E2E50DEE}" dt="2022-09-28T18:02:42" v="1649" actId="207"/>
          <ac:spMkLst>
            <pc:docMk/>
            <pc:sldMk cId="1742478017" sldId="285"/>
            <ac:spMk id="13" creationId="{FBD8F7CB-9D16-81C8-D87B-2454E2049DA5}"/>
          </ac:spMkLst>
        </pc:spChg>
        <pc:spChg chg="add mod">
          <ac:chgData name="Kasiriha, Many" userId="62d988f3-c5ad-41f4-aa18-f120301f0602" providerId="ADAL" clId="{6C4BDA9E-40BE-40B8-9C1D-1A12E2E50DEE}" dt="2022-09-28T18:02:21.589" v="1647"/>
          <ac:spMkLst>
            <pc:docMk/>
            <pc:sldMk cId="1742478017" sldId="285"/>
            <ac:spMk id="20" creationId="{8534711F-42CC-913A-C836-A18C7C6200D0}"/>
          </ac:spMkLst>
        </pc:s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9" creationId="{80679C9E-9969-68BC-9BE8-862C7CA89E4B}"/>
          </ac:grpSpMkLst>
        </pc:gr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14" creationId="{2DC60C2A-D6F0-5FF5-A6A0-8834B92D3831}"/>
          </ac:grpSpMkLst>
        </pc:gr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21" creationId="{3BB3E081-9FD7-2F56-62F3-DA5FDD8AA0A4}"/>
          </ac:grpSpMkLst>
        </pc:gr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25" creationId="{A82B6DE2-DC73-E77B-9BBE-8560F6061E6A}"/>
          </ac:grpSpMkLst>
        </pc:gr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29" creationId="{17AB3FDD-3A32-74E7-7C5D-A80596A5BB38}"/>
          </ac:grpSpMkLst>
        </pc:grpChg>
        <pc:grpChg chg="add mod">
          <ac:chgData name="Kasiriha, Many" userId="62d988f3-c5ad-41f4-aa18-f120301f0602" providerId="ADAL" clId="{6C4BDA9E-40BE-40B8-9C1D-1A12E2E50DEE}" dt="2022-09-28T18:02:21.589" v="1647"/>
          <ac:grpSpMkLst>
            <pc:docMk/>
            <pc:sldMk cId="1742478017" sldId="285"/>
            <ac:grpSpMk id="37" creationId="{C1AB1C5E-5E3F-F377-A6B4-DCE27E80157E}"/>
          </ac:grpSpMkLst>
        </pc:grpChg>
        <pc:picChg chg="add mod">
          <ac:chgData name="Kasiriha, Many" userId="62d988f3-c5ad-41f4-aa18-f120301f0602" providerId="ADAL" clId="{6C4BDA9E-40BE-40B8-9C1D-1A12E2E50DEE}" dt="2022-09-28T18:03:11.595" v="1696" actId="207"/>
          <ac:picMkLst>
            <pc:docMk/>
            <pc:sldMk cId="1742478017" sldId="285"/>
            <ac:picMk id="8" creationId="{F45864A8-DE2D-94CD-298A-C00D881DCB4B}"/>
          </ac:picMkLst>
        </pc:picChg>
        <pc:picChg chg="add mod">
          <ac:chgData name="Kasiriha, Many" userId="62d988f3-c5ad-41f4-aa18-f120301f0602" providerId="ADAL" clId="{6C4BDA9E-40BE-40B8-9C1D-1A12E2E50DEE}" dt="2022-09-28T18:02:21.589" v="1647"/>
          <ac:picMkLst>
            <pc:docMk/>
            <pc:sldMk cId="1742478017" sldId="285"/>
            <ac:picMk id="18" creationId="{513C785F-0D95-1E60-7617-EB0EC3F4F3EA}"/>
          </ac:picMkLst>
        </pc:picChg>
        <pc:picChg chg="add mod">
          <ac:chgData name="Kasiriha, Many" userId="62d988f3-c5ad-41f4-aa18-f120301f0602" providerId="ADAL" clId="{6C4BDA9E-40BE-40B8-9C1D-1A12E2E50DEE}" dt="2022-09-28T18:02:21.589" v="1647"/>
          <ac:picMkLst>
            <pc:docMk/>
            <pc:sldMk cId="1742478017" sldId="285"/>
            <ac:picMk id="19" creationId="{AF322B6D-E716-B774-E760-1ACA0D883B84}"/>
          </ac:picMkLst>
        </pc:picChg>
        <pc:picChg chg="add mod">
          <ac:chgData name="Kasiriha, Many" userId="62d988f3-c5ad-41f4-aa18-f120301f0602" providerId="ADAL" clId="{6C4BDA9E-40BE-40B8-9C1D-1A12E2E50DEE}" dt="2022-09-28T18:02:32.134" v="1648" actId="207"/>
          <ac:picMkLst>
            <pc:docMk/>
            <pc:sldMk cId="1742478017" sldId="285"/>
            <ac:picMk id="33" creationId="{0CBF36A7-BDE9-6B39-44D7-0C382A29ADE6}"/>
          </ac:picMkLst>
        </pc:picChg>
        <pc:picChg chg="add mod">
          <ac:chgData name="Kasiriha, Many" userId="62d988f3-c5ad-41f4-aa18-f120301f0602" providerId="ADAL" clId="{6C4BDA9E-40BE-40B8-9C1D-1A12E2E50DEE}" dt="2022-09-28T18:02:21.589" v="1647"/>
          <ac:picMkLst>
            <pc:docMk/>
            <pc:sldMk cId="1742478017" sldId="285"/>
            <ac:picMk id="34" creationId="{FB2BB2F1-DA61-663D-0213-562C51A0BA6E}"/>
          </ac:picMkLst>
        </pc:picChg>
        <pc:picChg chg="add mod">
          <ac:chgData name="Kasiriha, Many" userId="62d988f3-c5ad-41f4-aa18-f120301f0602" providerId="ADAL" clId="{6C4BDA9E-40BE-40B8-9C1D-1A12E2E50DEE}" dt="2022-09-28T18:02:32.134" v="1648" actId="207"/>
          <ac:picMkLst>
            <pc:docMk/>
            <pc:sldMk cId="1742478017" sldId="285"/>
            <ac:picMk id="35" creationId="{9AF2FC58-0517-0A79-2ED6-6DEEB240B16B}"/>
          </ac:picMkLst>
        </pc:picChg>
        <pc:picChg chg="add mod">
          <ac:chgData name="Kasiriha, Many" userId="62d988f3-c5ad-41f4-aa18-f120301f0602" providerId="ADAL" clId="{6C4BDA9E-40BE-40B8-9C1D-1A12E2E50DEE}" dt="2022-09-28T18:02:32.134" v="1648" actId="207"/>
          <ac:picMkLst>
            <pc:docMk/>
            <pc:sldMk cId="1742478017" sldId="285"/>
            <ac:picMk id="36" creationId="{FB722D9F-21D7-4D49-BC74-65D4A1C014C9}"/>
          </ac:picMkLst>
        </pc:picChg>
        <pc:picChg chg="add mod">
          <ac:chgData name="Kasiriha, Many" userId="62d988f3-c5ad-41f4-aa18-f120301f0602" providerId="ADAL" clId="{6C4BDA9E-40BE-40B8-9C1D-1A12E2E50DEE}" dt="2022-09-28T18:02:32.134" v="1648" actId="207"/>
          <ac:picMkLst>
            <pc:docMk/>
            <pc:sldMk cId="1742478017" sldId="285"/>
            <ac:picMk id="41" creationId="{0198E157-B878-F014-60FB-95BDDB4568CA}"/>
          </ac:picMkLst>
        </pc:pic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0" creationId="{DB935D65-4A0D-625E-010D-1EB945716DCA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1" creationId="{BAE8EC57-9882-1C5B-C33A-E5A89C327664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2" creationId="{08AFC77B-642D-0E99-9D56-0A430BD07F36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5" creationId="{7EE6AE27-6454-1436-8EDF-E77E7FC10B92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6" creationId="{E1F3D984-4AF8-5F47-078A-C679FE58160F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17" creationId="{25628F18-AF22-9180-074F-9D39B9F70584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2" creationId="{859140A0-9C23-F461-E4A0-337AA565A5B4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3" creationId="{B3F19124-6676-8B7C-5B9C-53B188728022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4" creationId="{81C77CEC-6A6E-463C-ADCF-D0878E945485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6" creationId="{045A5B38-470F-F380-DC7A-F625521CE8DF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7" creationId="{56EADF73-2ED2-48B6-6B92-D902029C642B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28" creationId="{BA205C25-2B8E-60AA-A54B-FDE23383DD7C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30" creationId="{1A5271CF-6116-2656-5943-7777DB43364D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31" creationId="{8544FD74-F35F-F965-6CD5-112D9ED6901B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32" creationId="{C3416051-DAC6-2AE1-0176-058922414050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38" creationId="{43E65E7A-0E16-CEE3-D68A-BFB47E58991B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39" creationId="{9956646A-0A0B-37E8-73B7-B17D371BA99F}"/>
          </ac:inkMkLst>
        </pc:inkChg>
        <pc:inkChg chg="mod">
          <ac:chgData name="Kasiriha, Many" userId="62d988f3-c5ad-41f4-aa18-f120301f0602" providerId="ADAL" clId="{6C4BDA9E-40BE-40B8-9C1D-1A12E2E50DEE}" dt="2022-09-28T18:02:21.589" v="1647"/>
          <ac:inkMkLst>
            <pc:docMk/>
            <pc:sldMk cId="1742478017" sldId="285"/>
            <ac:inkMk id="40" creationId="{5C97CF87-8F1D-BDF9-E764-EF4F37B86006}"/>
          </ac:inkMkLst>
        </pc:inkChg>
      </pc:sldChg>
      <pc:sldChg chg="addSp delSp modSp new mod modClrScheme chgLayout">
        <pc:chgData name="Kasiriha, Many" userId="62d988f3-c5ad-41f4-aa18-f120301f0602" providerId="ADAL" clId="{6C4BDA9E-40BE-40B8-9C1D-1A12E2E50DEE}" dt="2022-10-01T23:01:45.896" v="3924" actId="1076"/>
        <pc:sldMkLst>
          <pc:docMk/>
          <pc:sldMk cId="2677809296" sldId="286"/>
        </pc:sldMkLst>
        <pc:spChg chg="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2" creationId="{4C672A96-CEE5-A6FF-4D16-B78EEA1A2CF7}"/>
          </ac:spMkLst>
        </pc:spChg>
        <pc:spChg chg="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3" creationId="{797D0F06-58E3-B333-77F0-7DD0B027EAEA}"/>
          </ac:spMkLst>
        </pc:spChg>
        <pc:spChg chg="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4" creationId="{35155577-C796-4D94-D618-E63A25D0AB3D}"/>
          </ac:spMkLst>
        </pc:spChg>
        <pc:spChg chg="del 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5" creationId="{7C182EF9-0040-4EC9-99E1-BD4666BF009F}"/>
          </ac:spMkLst>
        </pc:spChg>
        <pc:spChg chg="del 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6" creationId="{852E246D-C8C5-F56A-D55E-E39452EB7190}"/>
          </ac:spMkLst>
        </pc:spChg>
        <pc:spChg chg="del 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7" creationId="{AE6669CD-BE00-AA4E-F4D6-44229A3E1DDD}"/>
          </ac:spMkLst>
        </pc:spChg>
        <pc:spChg chg="del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8" creationId="{8DBBFE6C-A93A-7EEC-5461-3F57229097E2}"/>
          </ac:spMkLst>
        </pc:spChg>
        <pc:spChg chg="add mod ord">
          <ac:chgData name="Kasiriha, Many" userId="62d988f3-c5ad-41f4-aa18-f120301f0602" providerId="ADAL" clId="{6C4BDA9E-40BE-40B8-9C1D-1A12E2E50DEE}" dt="2022-09-28T19:57:41.781" v="3226" actId="20577"/>
          <ac:spMkLst>
            <pc:docMk/>
            <pc:sldMk cId="2677809296" sldId="286"/>
            <ac:spMk id="9" creationId="{EF51E9CD-6BC0-0A1E-278E-C430003B575E}"/>
          </ac:spMkLst>
        </pc:spChg>
        <pc:spChg chg="add 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10" creationId="{37971E6C-2D6F-2BAE-F207-7FE2A5187F35}"/>
          </ac:spMkLst>
        </pc:spChg>
        <pc:spChg chg="add mod ord">
          <ac:chgData name="Kasiriha, Many" userId="62d988f3-c5ad-41f4-aa18-f120301f0602" providerId="ADAL" clId="{6C4BDA9E-40BE-40B8-9C1D-1A12E2E50DEE}" dt="2022-09-28T19:57:05.018" v="3206" actId="700"/>
          <ac:spMkLst>
            <pc:docMk/>
            <pc:sldMk cId="2677809296" sldId="286"/>
            <ac:spMk id="11" creationId="{CF7E14CE-B931-C7B9-6FD8-B6EEAD0DC02A}"/>
          </ac:spMkLst>
        </pc:spChg>
        <pc:picChg chg="add mod modCrop">
          <ac:chgData name="Kasiriha, Many" userId="62d988f3-c5ad-41f4-aa18-f120301f0602" providerId="ADAL" clId="{6C4BDA9E-40BE-40B8-9C1D-1A12E2E50DEE}" dt="2022-10-01T23:01:45.896" v="3924" actId="1076"/>
          <ac:picMkLst>
            <pc:docMk/>
            <pc:sldMk cId="2677809296" sldId="286"/>
            <ac:picMk id="13" creationId="{389F2BC3-C232-484F-12C0-FE68A13FFA1A}"/>
          </ac:picMkLst>
        </pc:picChg>
      </pc:sldChg>
      <pc:sldChg chg="addSp delSp modSp new mod modClrScheme chgLayout">
        <pc:chgData name="Kasiriha, Many" userId="62d988f3-c5ad-41f4-aa18-f120301f0602" providerId="ADAL" clId="{6C4BDA9E-40BE-40B8-9C1D-1A12E2E50DEE}" dt="2022-10-01T23:07:29.387" v="4161" actId="1038"/>
        <pc:sldMkLst>
          <pc:docMk/>
          <pc:sldMk cId="894905168" sldId="287"/>
        </pc:sldMkLst>
        <pc:spChg chg="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2" creationId="{9127ACA7-BD63-6FF1-16E1-0FE4EA6A91B6}"/>
          </ac:spMkLst>
        </pc:spChg>
        <pc:spChg chg="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3" creationId="{0598F511-42E3-B682-8A50-01E06E346A67}"/>
          </ac:spMkLst>
        </pc:spChg>
        <pc:spChg chg="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4" creationId="{5B23168F-C9A9-9DD0-8B77-BD669DC87094}"/>
          </ac:spMkLst>
        </pc:spChg>
        <pc:spChg chg="del 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5" creationId="{73F57BBD-8404-1F34-0FDF-3AF732A363FC}"/>
          </ac:spMkLst>
        </pc:spChg>
        <pc:spChg chg="del 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6" creationId="{1F04F02E-5CA7-69BD-6AAB-790C53788222}"/>
          </ac:spMkLst>
        </pc:spChg>
        <pc:spChg chg="del mod ord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7" creationId="{6AF7FBCA-D9EB-5011-96D6-E7FC9BABBC57}"/>
          </ac:spMkLst>
        </pc:spChg>
        <pc:spChg chg="del">
          <ac:chgData name="Kasiriha, Many" userId="62d988f3-c5ad-41f4-aa18-f120301f0602" providerId="ADAL" clId="{6C4BDA9E-40BE-40B8-9C1D-1A12E2E50DEE}" dt="2022-10-01T23:05:18.414" v="3927" actId="700"/>
          <ac:spMkLst>
            <pc:docMk/>
            <pc:sldMk cId="894905168" sldId="287"/>
            <ac:spMk id="8" creationId="{5B3D1323-2774-642B-5BA0-19D23CA662CA}"/>
          </ac:spMkLst>
        </pc:spChg>
        <pc:spChg chg="add mod ord">
          <ac:chgData name="Kasiriha, Many" userId="62d988f3-c5ad-41f4-aa18-f120301f0602" providerId="ADAL" clId="{6C4BDA9E-40BE-40B8-9C1D-1A12E2E50DEE}" dt="2022-10-01T23:06:05.501" v="3973" actId="20577"/>
          <ac:spMkLst>
            <pc:docMk/>
            <pc:sldMk cId="894905168" sldId="287"/>
            <ac:spMk id="9" creationId="{228EB267-D311-DD8E-2691-1BE9EF0034F5}"/>
          </ac:spMkLst>
        </pc:spChg>
        <pc:spChg chg="add mod ord">
          <ac:chgData name="Kasiriha, Many" userId="62d988f3-c5ad-41f4-aa18-f120301f0602" providerId="ADAL" clId="{6C4BDA9E-40BE-40B8-9C1D-1A12E2E50DEE}" dt="2022-10-01T23:05:55.489" v="3966" actId="20577"/>
          <ac:spMkLst>
            <pc:docMk/>
            <pc:sldMk cId="894905168" sldId="287"/>
            <ac:spMk id="10" creationId="{911BA517-89ED-BECD-593C-7FF1C4A46786}"/>
          </ac:spMkLst>
        </pc:spChg>
        <pc:spChg chg="add mod ord">
          <ac:chgData name="Kasiriha, Many" userId="62d988f3-c5ad-41f4-aa18-f120301f0602" providerId="ADAL" clId="{6C4BDA9E-40BE-40B8-9C1D-1A12E2E50DEE}" dt="2022-10-01T23:07:25.114" v="4158" actId="20577"/>
          <ac:spMkLst>
            <pc:docMk/>
            <pc:sldMk cId="894905168" sldId="287"/>
            <ac:spMk id="11" creationId="{E9FA39D7-0BAF-B558-6B8F-841250C40091}"/>
          </ac:spMkLst>
        </pc:spChg>
        <pc:picChg chg="add mod">
          <ac:chgData name="Kasiriha, Many" userId="62d988f3-c5ad-41f4-aa18-f120301f0602" providerId="ADAL" clId="{6C4BDA9E-40BE-40B8-9C1D-1A12E2E50DEE}" dt="2022-10-01T23:07:29.387" v="4161" actId="1038"/>
          <ac:picMkLst>
            <pc:docMk/>
            <pc:sldMk cId="894905168" sldId="287"/>
            <ac:picMk id="13" creationId="{F9E613D1-E4A7-A112-E56C-1628D8EB8424}"/>
          </ac:picMkLst>
        </pc:picChg>
      </pc:sldChg>
      <pc:sldChg chg="addSp delSp modSp new mod modClrScheme chgLayout">
        <pc:chgData name="Kasiriha, Many" userId="62d988f3-c5ad-41f4-aa18-f120301f0602" providerId="ADAL" clId="{6C4BDA9E-40BE-40B8-9C1D-1A12E2E50DEE}" dt="2022-10-01T22:26:01.834" v="3455" actId="1076"/>
        <pc:sldMkLst>
          <pc:docMk/>
          <pc:sldMk cId="2623561643" sldId="288"/>
        </pc:sldMkLst>
        <pc:spChg chg="mod">
          <ac:chgData name="Kasiriha, Many" userId="62d988f3-c5ad-41f4-aa18-f120301f0602" providerId="ADAL" clId="{6C4BDA9E-40BE-40B8-9C1D-1A12E2E50DEE}" dt="2022-10-01T22:24:58.443" v="3445" actId="26606"/>
          <ac:spMkLst>
            <pc:docMk/>
            <pc:sldMk cId="2623561643" sldId="288"/>
            <ac:spMk id="2" creationId="{3CE9E087-9635-E8E2-54F3-FD9BE3455FD9}"/>
          </ac:spMkLst>
        </pc:spChg>
        <pc:spChg chg="add del">
          <ac:chgData name="Kasiriha, Many" userId="62d988f3-c5ad-41f4-aa18-f120301f0602" providerId="ADAL" clId="{6C4BDA9E-40BE-40B8-9C1D-1A12E2E50DEE}" dt="2022-10-01T22:24:58.443" v="3445" actId="26606"/>
          <ac:spMkLst>
            <pc:docMk/>
            <pc:sldMk cId="2623561643" sldId="288"/>
            <ac:spMk id="3" creationId="{169E1E3C-505A-5901-9579-F67050741F8B}"/>
          </ac:spMkLst>
        </pc:spChg>
        <pc:spChg chg="mod">
          <ac:chgData name="Kasiriha, Many" userId="62d988f3-c5ad-41f4-aa18-f120301f0602" providerId="ADAL" clId="{6C4BDA9E-40BE-40B8-9C1D-1A12E2E50DEE}" dt="2022-10-01T22:24:58.443" v="3445" actId="26606"/>
          <ac:spMkLst>
            <pc:docMk/>
            <pc:sldMk cId="2623561643" sldId="288"/>
            <ac:spMk id="4" creationId="{BBF30743-A820-09DD-B193-A49C149B8DAF}"/>
          </ac:spMkLst>
        </pc:spChg>
        <pc:spChg chg="mod">
          <ac:chgData name="Kasiriha, Many" userId="62d988f3-c5ad-41f4-aa18-f120301f0602" providerId="ADAL" clId="{6C4BDA9E-40BE-40B8-9C1D-1A12E2E50DEE}" dt="2022-10-01T22:26:01.834" v="3455" actId="1076"/>
          <ac:spMkLst>
            <pc:docMk/>
            <pc:sldMk cId="2623561643" sldId="288"/>
            <ac:spMk id="5" creationId="{A45251B6-017B-4D0D-B19A-E109D066CB8D}"/>
          </ac:spMkLst>
        </pc:spChg>
        <pc:spChg chg="mod">
          <ac:chgData name="Kasiriha, Many" userId="62d988f3-c5ad-41f4-aa18-f120301f0602" providerId="ADAL" clId="{6C4BDA9E-40BE-40B8-9C1D-1A12E2E50DEE}" dt="2022-10-01T22:24:58.443" v="3445" actId="26606"/>
          <ac:spMkLst>
            <pc:docMk/>
            <pc:sldMk cId="2623561643" sldId="288"/>
            <ac:spMk id="6" creationId="{4186F28F-BABE-508E-9BF3-726DD6806FCF}"/>
          </ac:spMkLst>
        </pc:spChg>
        <pc:spChg chg="del mod">
          <ac:chgData name="Kasiriha, Many" userId="62d988f3-c5ad-41f4-aa18-f120301f0602" providerId="ADAL" clId="{6C4BDA9E-40BE-40B8-9C1D-1A12E2E50DEE}" dt="2022-10-01T22:25:09.862" v="3448" actId="478"/>
          <ac:spMkLst>
            <pc:docMk/>
            <pc:sldMk cId="2623561643" sldId="288"/>
            <ac:spMk id="7" creationId="{E73EF219-C819-B1A3-CF91-408BDF0A8FDC}"/>
          </ac:spMkLst>
        </pc:spChg>
        <pc:spChg chg="add del mod">
          <ac:chgData name="Kasiriha, Many" userId="62d988f3-c5ad-41f4-aa18-f120301f0602" providerId="ADAL" clId="{6C4BDA9E-40BE-40B8-9C1D-1A12E2E50DEE}" dt="2022-10-01T22:25:12.672" v="3449" actId="478"/>
          <ac:spMkLst>
            <pc:docMk/>
            <pc:sldMk cId="2623561643" sldId="288"/>
            <ac:spMk id="11" creationId="{0CB4E035-5E11-0F58-F889-F433F68E234C}"/>
          </ac:spMkLst>
        </pc:spChg>
        <pc:spChg chg="add del mod">
          <ac:chgData name="Kasiriha, Many" userId="62d988f3-c5ad-41f4-aa18-f120301f0602" providerId="ADAL" clId="{6C4BDA9E-40BE-40B8-9C1D-1A12E2E50DEE}" dt="2022-10-01T22:24:58.443" v="3445" actId="26606"/>
          <ac:spMkLst>
            <pc:docMk/>
            <pc:sldMk cId="2623561643" sldId="288"/>
            <ac:spMk id="13" creationId="{71CDEE30-3F81-260B-A0C2-DCBBDA8995D8}"/>
          </ac:spMkLst>
        </pc:spChg>
        <pc:graphicFrameChg chg="add del mod modGraphic">
          <ac:chgData name="Kasiriha, Many" userId="62d988f3-c5ad-41f4-aa18-f120301f0602" providerId="ADAL" clId="{6C4BDA9E-40BE-40B8-9C1D-1A12E2E50DEE}" dt="2022-10-01T22:25:06.782" v="3447" actId="478"/>
          <ac:graphicFrameMkLst>
            <pc:docMk/>
            <pc:sldMk cId="2623561643" sldId="288"/>
            <ac:graphicFrameMk id="8" creationId="{529E29A3-014F-3317-78DD-D07E707A25AB}"/>
          </ac:graphicFrameMkLst>
        </pc:graphicFrameChg>
        <pc:graphicFrameChg chg="add mod">
          <ac:chgData name="Kasiriha, Many" userId="62d988f3-c5ad-41f4-aa18-f120301f0602" providerId="ADAL" clId="{6C4BDA9E-40BE-40B8-9C1D-1A12E2E50DEE}" dt="2022-10-01T22:25:44.750" v="3453" actId="14100"/>
          <ac:graphicFrameMkLst>
            <pc:docMk/>
            <pc:sldMk cId="2623561643" sldId="288"/>
            <ac:graphicFrameMk id="9" creationId="{079662E4-8E73-24C0-12DE-5AC2C1A1C557}"/>
          </ac:graphicFrameMkLst>
        </pc:graphicFrameChg>
      </pc:sldChg>
      <pc:sldChg chg="modSp add mod">
        <pc:chgData name="Kasiriha, Many" userId="62d988f3-c5ad-41f4-aa18-f120301f0602" providerId="ADAL" clId="{6C4BDA9E-40BE-40B8-9C1D-1A12E2E50DEE}" dt="2022-09-28T18:17:46.588" v="1748" actId="20577"/>
        <pc:sldMkLst>
          <pc:docMk/>
          <pc:sldMk cId="2809221593" sldId="289"/>
        </pc:sldMkLst>
        <pc:spChg chg="mod">
          <ac:chgData name="Kasiriha, Many" userId="62d988f3-c5ad-41f4-aa18-f120301f0602" providerId="ADAL" clId="{6C4BDA9E-40BE-40B8-9C1D-1A12E2E50DEE}" dt="2022-09-28T18:17:46.588" v="1748" actId="20577"/>
          <ac:spMkLst>
            <pc:docMk/>
            <pc:sldMk cId="2809221593" sldId="289"/>
            <ac:spMk id="21" creationId="{A9B7F77D-6589-3308-950F-3F33EC5DE1BA}"/>
          </ac:spMkLst>
        </pc:spChg>
      </pc:sldChg>
      <pc:sldChg chg="addSp delSp modSp new mod modClrScheme chgLayout">
        <pc:chgData name="Kasiriha, Many" userId="62d988f3-c5ad-41f4-aa18-f120301f0602" providerId="ADAL" clId="{6C4BDA9E-40BE-40B8-9C1D-1A12E2E50DEE}" dt="2022-09-28T18:29:24.183" v="1867" actId="207"/>
        <pc:sldMkLst>
          <pc:docMk/>
          <pc:sldMk cId="2667528861" sldId="290"/>
        </pc:sldMkLst>
        <pc:spChg chg="mod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2" creationId="{FB5C8004-B5C1-CCD8-DD60-E72114895F95}"/>
          </ac:spMkLst>
        </pc:spChg>
        <pc:spChg chg="add del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3" creationId="{86D571B5-161E-FAAA-CFFE-81A8836E92B0}"/>
          </ac:spMkLst>
        </pc:spChg>
        <pc:spChg chg="mod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4" creationId="{304B7880-774C-602C-0969-24894F411096}"/>
          </ac:spMkLst>
        </pc:spChg>
        <pc:spChg chg="mod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5" creationId="{41243F0A-10DD-E8F1-4D14-9D9D51509520}"/>
          </ac:spMkLst>
        </pc:spChg>
        <pc:spChg chg="mod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6" creationId="{F9EB689B-1971-569F-9164-24CB27A30E06}"/>
          </ac:spMkLst>
        </pc:spChg>
        <pc:spChg chg="add del mod">
          <ac:chgData name="Kasiriha, Many" userId="62d988f3-c5ad-41f4-aa18-f120301f0602" providerId="ADAL" clId="{6C4BDA9E-40BE-40B8-9C1D-1A12E2E50DEE}" dt="2022-09-28T18:27:52.521" v="1857" actId="478"/>
          <ac:spMkLst>
            <pc:docMk/>
            <pc:sldMk cId="2667528861" sldId="290"/>
            <ac:spMk id="7" creationId="{B3365EA7-732D-DC48-B0AF-667DD1C95B7F}"/>
          </ac:spMkLst>
        </pc:spChg>
        <pc:spChg chg="add del">
          <ac:chgData name="Kasiriha, Many" userId="62d988f3-c5ad-41f4-aa18-f120301f0602" providerId="ADAL" clId="{6C4BDA9E-40BE-40B8-9C1D-1A12E2E50DEE}" dt="2022-09-28T18:19:36.575" v="1813" actId="26606"/>
          <ac:spMkLst>
            <pc:docMk/>
            <pc:sldMk cId="2667528861" sldId="290"/>
            <ac:spMk id="13" creationId="{95ADCA3D-C325-EDC0-F3F3-70A30FC18E94}"/>
          </ac:spMkLst>
        </pc:spChg>
        <pc:spChg chg="add del mod">
          <ac:chgData name="Kasiriha, Many" userId="62d988f3-c5ad-41f4-aa18-f120301f0602" providerId="ADAL" clId="{6C4BDA9E-40BE-40B8-9C1D-1A12E2E50DEE}" dt="2022-09-28T18:20:03.807" v="1815" actId="26606"/>
          <ac:spMkLst>
            <pc:docMk/>
            <pc:sldMk cId="2667528861" sldId="290"/>
            <ac:spMk id="15" creationId="{EDC28E06-66EC-986D-A01B-E141EB432DF9}"/>
          </ac:spMkLst>
        </pc:spChg>
        <pc:spChg chg="add mod">
          <ac:chgData name="Kasiriha, Many" userId="62d988f3-c5ad-41f4-aa18-f120301f0602" providerId="ADAL" clId="{6C4BDA9E-40BE-40B8-9C1D-1A12E2E50DEE}" dt="2022-09-28T18:29:03.184" v="1866" actId="207"/>
          <ac:spMkLst>
            <pc:docMk/>
            <pc:sldMk cId="2667528861" sldId="290"/>
            <ac:spMk id="20" creationId="{9915DB33-C172-0B75-FBA5-C6A049599C6F}"/>
          </ac:spMkLst>
        </pc:spChg>
        <pc:graphicFrameChg chg="add del mod">
          <ac:chgData name="Kasiriha, Many" userId="62d988f3-c5ad-41f4-aa18-f120301f0602" providerId="ADAL" clId="{6C4BDA9E-40BE-40B8-9C1D-1A12E2E50DEE}" dt="2022-09-28T18:24:36.988" v="1824"/>
          <ac:graphicFrameMkLst>
            <pc:docMk/>
            <pc:sldMk cId="2667528861" sldId="290"/>
            <ac:graphicFrameMk id="8" creationId="{3EB8992E-D473-8051-C5F3-32CAE8C8F02C}"/>
          </ac:graphicFrameMkLst>
        </pc:graphicFrameChg>
        <pc:graphicFrameChg chg="add del">
          <ac:chgData name="Kasiriha, Many" userId="62d988f3-c5ad-41f4-aa18-f120301f0602" providerId="ADAL" clId="{6C4BDA9E-40BE-40B8-9C1D-1A12E2E50DEE}" dt="2022-09-28T18:19:36.575" v="1813" actId="26606"/>
          <ac:graphicFrameMkLst>
            <pc:docMk/>
            <pc:sldMk cId="2667528861" sldId="290"/>
            <ac:graphicFrameMk id="9" creationId="{538ED3A6-A57F-CF01-307E-1817F339DF44}"/>
          </ac:graphicFrameMkLst>
        </pc:graphicFrameChg>
        <pc:graphicFrameChg chg="add del mod">
          <ac:chgData name="Kasiriha, Many" userId="62d988f3-c5ad-41f4-aa18-f120301f0602" providerId="ADAL" clId="{6C4BDA9E-40BE-40B8-9C1D-1A12E2E50DEE}" dt="2022-09-28T18:20:03.807" v="1815" actId="26606"/>
          <ac:graphicFrameMkLst>
            <pc:docMk/>
            <pc:sldMk cId="2667528861" sldId="290"/>
            <ac:graphicFrameMk id="16" creationId="{C1C1CF29-E97D-C27D-55D3-53B63AE775FE}"/>
          </ac:graphicFrameMkLst>
        </pc:graphicFrameChg>
        <pc:graphicFrameChg chg="add del mod">
          <ac:chgData name="Kasiriha, Many" userId="62d988f3-c5ad-41f4-aa18-f120301f0602" providerId="ADAL" clId="{6C4BDA9E-40BE-40B8-9C1D-1A12E2E50DEE}" dt="2022-09-28T18:27:47.369" v="1851"/>
          <ac:graphicFrameMkLst>
            <pc:docMk/>
            <pc:sldMk cId="2667528861" sldId="290"/>
            <ac:graphicFrameMk id="18" creationId="{4A3FE834-886D-3FEF-4D66-089DB08C2BE3}"/>
          </ac:graphicFrameMkLst>
        </pc:graphicFrameChg>
        <pc:graphicFrameChg chg="add mod">
          <ac:chgData name="Kasiriha, Many" userId="62d988f3-c5ad-41f4-aa18-f120301f0602" providerId="ADAL" clId="{6C4BDA9E-40BE-40B8-9C1D-1A12E2E50DEE}" dt="2022-09-28T18:28:35.054" v="1861" actId="20577"/>
          <ac:graphicFrameMkLst>
            <pc:docMk/>
            <pc:sldMk cId="2667528861" sldId="290"/>
            <ac:graphicFrameMk id="21" creationId="{8BEB4A1D-E40E-8E01-D91A-C20FA52B29B1}"/>
          </ac:graphicFrameMkLst>
        </pc:graphicFrameChg>
        <pc:picChg chg="add mod">
          <ac:chgData name="Kasiriha, Many" userId="62d988f3-c5ad-41f4-aa18-f120301f0602" providerId="ADAL" clId="{6C4BDA9E-40BE-40B8-9C1D-1A12E2E50DEE}" dt="2022-09-28T18:29:24.183" v="1867" actId="207"/>
          <ac:picMkLst>
            <pc:docMk/>
            <pc:sldMk cId="2667528861" sldId="290"/>
            <ac:picMk id="10" creationId="{5E3C20DE-98CC-AB46-456A-FC9DACCC1912}"/>
          </ac:picMkLst>
        </pc:picChg>
        <pc:picChg chg="add mod">
          <ac:chgData name="Kasiriha, Many" userId="62d988f3-c5ad-41f4-aa18-f120301f0602" providerId="ADAL" clId="{6C4BDA9E-40BE-40B8-9C1D-1A12E2E50DEE}" dt="2022-09-28T18:29:24.183" v="1867" actId="207"/>
          <ac:picMkLst>
            <pc:docMk/>
            <pc:sldMk cId="2667528861" sldId="290"/>
            <ac:picMk id="11" creationId="{FFBCB8AD-FFEB-0E99-F21D-58E3B9B65F3A}"/>
          </ac:picMkLst>
        </pc:picChg>
        <pc:picChg chg="add mod">
          <ac:chgData name="Kasiriha, Many" userId="62d988f3-c5ad-41f4-aa18-f120301f0602" providerId="ADAL" clId="{6C4BDA9E-40BE-40B8-9C1D-1A12E2E50DEE}" dt="2022-09-28T18:29:24.183" v="1867" actId="207"/>
          <ac:picMkLst>
            <pc:docMk/>
            <pc:sldMk cId="2667528861" sldId="290"/>
            <ac:picMk id="12" creationId="{10EBCB43-3E53-B893-5F6E-794F27AA1B52}"/>
          </ac:picMkLst>
        </pc:picChg>
        <pc:picChg chg="add mod">
          <ac:chgData name="Kasiriha, Many" userId="62d988f3-c5ad-41f4-aa18-f120301f0602" providerId="ADAL" clId="{6C4BDA9E-40BE-40B8-9C1D-1A12E2E50DEE}" dt="2022-09-28T18:29:24.183" v="1867" actId="207"/>
          <ac:picMkLst>
            <pc:docMk/>
            <pc:sldMk cId="2667528861" sldId="290"/>
            <ac:picMk id="14" creationId="{83C82364-D66D-549D-1E6A-3017A1272990}"/>
          </ac:picMkLst>
        </pc:picChg>
        <pc:picChg chg="add mod">
          <ac:chgData name="Kasiriha, Many" userId="62d988f3-c5ad-41f4-aa18-f120301f0602" providerId="ADAL" clId="{6C4BDA9E-40BE-40B8-9C1D-1A12E2E50DEE}" dt="2022-09-28T18:29:24.183" v="1867" actId="207"/>
          <ac:picMkLst>
            <pc:docMk/>
            <pc:sldMk cId="2667528861" sldId="290"/>
            <ac:picMk id="17" creationId="{5B0D5521-A522-5710-9A2B-C32CA4695880}"/>
          </ac:picMkLst>
        </pc:picChg>
      </pc:sldChg>
      <pc:sldChg chg="modSp new mod">
        <pc:chgData name="Kasiriha, Many" userId="62d988f3-c5ad-41f4-aa18-f120301f0602" providerId="ADAL" clId="{6C4BDA9E-40BE-40B8-9C1D-1A12E2E50DEE}" dt="2022-10-01T21:54:06.284" v="3329"/>
        <pc:sldMkLst>
          <pc:docMk/>
          <pc:sldMk cId="3434279579" sldId="291"/>
        </pc:sldMkLst>
        <pc:spChg chg="mod">
          <ac:chgData name="Kasiriha, Many" userId="62d988f3-c5ad-41f4-aa18-f120301f0602" providerId="ADAL" clId="{6C4BDA9E-40BE-40B8-9C1D-1A12E2E50DEE}" dt="2022-09-28T18:30:09.375" v="1875" actId="20577"/>
          <ac:spMkLst>
            <pc:docMk/>
            <pc:sldMk cId="3434279579" sldId="291"/>
            <ac:spMk id="5" creationId="{2197E00A-ACEB-103C-CD51-884E713015B8}"/>
          </ac:spMkLst>
        </pc:spChg>
        <pc:spChg chg="mod">
          <ac:chgData name="Kasiriha, Many" userId="62d988f3-c5ad-41f4-aa18-f120301f0602" providerId="ADAL" clId="{6C4BDA9E-40BE-40B8-9C1D-1A12E2E50DEE}" dt="2022-10-01T21:53:40.788" v="3324" actId="20577"/>
          <ac:spMkLst>
            <pc:docMk/>
            <pc:sldMk cId="3434279579" sldId="291"/>
            <ac:spMk id="6" creationId="{DA690C28-C454-F044-C172-2E019A2BABE8}"/>
          </ac:spMkLst>
        </pc:spChg>
        <pc:spChg chg="mod">
          <ac:chgData name="Kasiriha, Many" userId="62d988f3-c5ad-41f4-aa18-f120301f0602" providerId="ADAL" clId="{6C4BDA9E-40BE-40B8-9C1D-1A12E2E50DEE}" dt="2022-10-01T21:54:06.284" v="3329"/>
          <ac:spMkLst>
            <pc:docMk/>
            <pc:sldMk cId="3434279579" sldId="291"/>
            <ac:spMk id="7" creationId="{DAF680C8-72D1-A6A7-3992-701F162210AD}"/>
          </ac:spMkLst>
        </pc:spChg>
      </pc:sldChg>
      <pc:sldChg chg="modSp add mod">
        <pc:chgData name="Kasiriha, Many" userId="62d988f3-c5ad-41f4-aa18-f120301f0602" providerId="ADAL" clId="{6C4BDA9E-40BE-40B8-9C1D-1A12E2E50DEE}" dt="2022-10-01T23:38:26.295" v="4402" actId="20577"/>
        <pc:sldMkLst>
          <pc:docMk/>
          <pc:sldMk cId="3722083472" sldId="292"/>
        </pc:sldMkLst>
        <pc:spChg chg="mod">
          <ac:chgData name="Kasiriha, Many" userId="62d988f3-c5ad-41f4-aa18-f120301f0602" providerId="ADAL" clId="{6C4BDA9E-40BE-40B8-9C1D-1A12E2E50DEE}" dt="2022-09-28T18:49:08.534" v="2660" actId="20577"/>
          <ac:spMkLst>
            <pc:docMk/>
            <pc:sldMk cId="3722083472" sldId="292"/>
            <ac:spMk id="19" creationId="{5644D26D-69B7-2DB9-762D-66A9CD33D116}"/>
          </ac:spMkLst>
        </pc:spChg>
        <pc:spChg chg="mod">
          <ac:chgData name="Kasiriha, Many" userId="62d988f3-c5ad-41f4-aa18-f120301f0602" providerId="ADAL" clId="{6C4BDA9E-40BE-40B8-9C1D-1A12E2E50DEE}" dt="2022-09-28T18:49:14.115" v="2668" actId="20577"/>
          <ac:spMkLst>
            <pc:docMk/>
            <pc:sldMk cId="3722083472" sldId="292"/>
            <ac:spMk id="20" creationId="{5B7AFD50-446E-6842-A4E8-B14E6D5B32C8}"/>
          </ac:spMkLst>
        </pc:spChg>
        <pc:spChg chg="mod">
          <ac:chgData name="Kasiriha, Many" userId="62d988f3-c5ad-41f4-aa18-f120301f0602" providerId="ADAL" clId="{6C4BDA9E-40BE-40B8-9C1D-1A12E2E50DEE}" dt="2022-10-01T23:38:26.295" v="4402" actId="20577"/>
          <ac:spMkLst>
            <pc:docMk/>
            <pc:sldMk cId="3722083472" sldId="292"/>
            <ac:spMk id="21" creationId="{A9B7F77D-6589-3308-950F-3F33EC5DE1BA}"/>
          </ac:spMkLst>
        </pc:spChg>
      </pc:sldChg>
      <pc:sldChg chg="addSp delSp modSp add mod">
        <pc:chgData name="Kasiriha, Many" userId="62d988f3-c5ad-41f4-aa18-f120301f0602" providerId="ADAL" clId="{6C4BDA9E-40BE-40B8-9C1D-1A12E2E50DEE}" dt="2022-10-04T08:48:16.138" v="4427" actId="6549"/>
        <pc:sldMkLst>
          <pc:docMk/>
          <pc:sldMk cId="644311477" sldId="293"/>
        </pc:sldMkLst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5" creationId="{9DF12386-7376-AF54-59FF-1F31D1A45882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6" creationId="{89DDE4F3-2F22-B105-0481-739A99771224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7" creationId="{707D4817-392A-1531-5E93-B98AB0C8508E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8" creationId="{928E49D9-FBEA-E534-7E19-47CD677716AE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12" creationId="{CB78A0F9-FF33-6839-43D5-61A6C06E1F99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13" creationId="{96C5E45F-23AF-0C57-247C-F5788580AD01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14" creationId="{1901F356-A2BB-1533-9ADE-41A6E75CB862}"/>
          </ac:spMkLst>
        </pc:spChg>
        <pc:spChg chg="add del mod">
          <ac:chgData name="Kasiriha, Many" userId="62d988f3-c5ad-41f4-aa18-f120301f0602" providerId="ADAL" clId="{6C4BDA9E-40BE-40B8-9C1D-1A12E2E50DEE}" dt="2022-10-04T08:48:10.849" v="4423" actId="478"/>
          <ac:spMkLst>
            <pc:docMk/>
            <pc:sldMk cId="644311477" sldId="293"/>
            <ac:spMk id="15" creationId="{70BE6B71-04CF-2BB3-2175-8F338EFDA5B6}"/>
          </ac:spMkLst>
        </pc:spChg>
        <pc:spChg chg="add del mod">
          <ac:chgData name="Kasiriha, Many" userId="62d988f3-c5ad-41f4-aa18-f120301f0602" providerId="ADAL" clId="{6C4BDA9E-40BE-40B8-9C1D-1A12E2E50DEE}" dt="2022-10-04T08:48:05.318" v="4422" actId="478"/>
          <ac:spMkLst>
            <pc:docMk/>
            <pc:sldMk cId="644311477" sldId="293"/>
            <ac:spMk id="18" creationId="{1DEEFD7A-9BAF-C0A5-A8D2-705725AA223C}"/>
          </ac:spMkLst>
        </pc:spChg>
        <pc:spChg chg="mod">
          <ac:chgData name="Kasiriha, Many" userId="62d988f3-c5ad-41f4-aa18-f120301f0602" providerId="ADAL" clId="{6C4BDA9E-40BE-40B8-9C1D-1A12E2E50DEE}" dt="2022-09-28T18:51:06.856" v="2712" actId="6549"/>
          <ac:spMkLst>
            <pc:docMk/>
            <pc:sldMk cId="644311477" sldId="293"/>
            <ac:spMk id="19" creationId="{5644D26D-69B7-2DB9-762D-66A9CD33D116}"/>
          </ac:spMkLst>
        </pc:spChg>
        <pc:spChg chg="mod">
          <ac:chgData name="Kasiriha, Many" userId="62d988f3-c5ad-41f4-aa18-f120301f0602" providerId="ADAL" clId="{6C4BDA9E-40BE-40B8-9C1D-1A12E2E50DEE}" dt="2022-09-28T18:51:04.952" v="2711" actId="6549"/>
          <ac:spMkLst>
            <pc:docMk/>
            <pc:sldMk cId="644311477" sldId="293"/>
            <ac:spMk id="20" creationId="{5B7AFD50-446E-6842-A4E8-B14E6D5B32C8}"/>
          </ac:spMkLst>
        </pc:spChg>
        <pc:spChg chg="add del mod">
          <ac:chgData name="Kasiriha, Many" userId="62d988f3-c5ad-41f4-aa18-f120301f0602" providerId="ADAL" clId="{6C4BDA9E-40BE-40B8-9C1D-1A12E2E50DEE}" dt="2022-10-04T08:48:16.138" v="4427" actId="6549"/>
          <ac:spMkLst>
            <pc:docMk/>
            <pc:sldMk cId="644311477" sldId="293"/>
            <ac:spMk id="21" creationId="{A9B7F77D-6589-3308-950F-3F33EC5DE1BA}"/>
          </ac:spMkLst>
        </pc:spChg>
        <pc:picChg chg="add del mod">
          <ac:chgData name="Kasiriha, Many" userId="62d988f3-c5ad-41f4-aa18-f120301f0602" providerId="ADAL" clId="{6C4BDA9E-40BE-40B8-9C1D-1A12E2E50DEE}" dt="2022-09-28T18:50:16.793" v="2710"/>
          <ac:picMkLst>
            <pc:docMk/>
            <pc:sldMk cId="644311477" sldId="293"/>
            <ac:picMk id="3" creationId="{E6538814-6316-4220-2C61-EBF9C2BFCE3B}"/>
          </ac:picMkLst>
        </pc:picChg>
        <pc:picChg chg="add del mod">
          <ac:chgData name="Kasiriha, Many" userId="62d988f3-c5ad-41f4-aa18-f120301f0602" providerId="ADAL" clId="{6C4BDA9E-40BE-40B8-9C1D-1A12E2E50DEE}" dt="2022-10-04T08:48:10.849" v="4423" actId="478"/>
          <ac:picMkLst>
            <pc:docMk/>
            <pc:sldMk cId="644311477" sldId="293"/>
            <ac:picMk id="9" creationId="{ECE5CD21-4517-BFB9-90A4-0832B1A4F9C6}"/>
          </ac:picMkLst>
        </pc:picChg>
        <pc:picChg chg="add del mod">
          <ac:chgData name="Kasiriha, Many" userId="62d988f3-c5ad-41f4-aa18-f120301f0602" providerId="ADAL" clId="{6C4BDA9E-40BE-40B8-9C1D-1A12E2E50DEE}" dt="2022-10-04T08:48:10.849" v="4423" actId="478"/>
          <ac:picMkLst>
            <pc:docMk/>
            <pc:sldMk cId="644311477" sldId="293"/>
            <ac:picMk id="10" creationId="{96405E06-9D88-847B-EA9F-1C2CAC963817}"/>
          </ac:picMkLst>
        </pc:picChg>
        <pc:picChg chg="add del mod">
          <ac:chgData name="Kasiriha, Many" userId="62d988f3-c5ad-41f4-aa18-f120301f0602" providerId="ADAL" clId="{6C4BDA9E-40BE-40B8-9C1D-1A12E2E50DEE}" dt="2022-10-04T08:48:10.849" v="4423" actId="478"/>
          <ac:picMkLst>
            <pc:docMk/>
            <pc:sldMk cId="644311477" sldId="293"/>
            <ac:picMk id="11" creationId="{78BA08E6-6ACA-A1EC-FDD6-D3D53C2AF951}"/>
          </ac:picMkLst>
        </pc:picChg>
        <pc:picChg chg="add del mod">
          <ac:chgData name="Kasiriha, Many" userId="62d988f3-c5ad-41f4-aa18-f120301f0602" providerId="ADAL" clId="{6C4BDA9E-40BE-40B8-9C1D-1A12E2E50DEE}" dt="2022-10-04T08:48:10.849" v="4423" actId="478"/>
          <ac:picMkLst>
            <pc:docMk/>
            <pc:sldMk cId="644311477" sldId="293"/>
            <ac:picMk id="16" creationId="{BB8708CC-BD58-A264-CBAF-A4BA2AE1244E}"/>
          </ac:picMkLst>
        </pc:picChg>
      </pc:sldChg>
      <pc:sldChg chg="modSp new mod">
        <pc:chgData name="Kasiriha, Many" userId="62d988f3-c5ad-41f4-aa18-f120301f0602" providerId="ADAL" clId="{6C4BDA9E-40BE-40B8-9C1D-1A12E2E50DEE}" dt="2022-10-04T08:48:56.349" v="4430" actId="403"/>
        <pc:sldMkLst>
          <pc:docMk/>
          <pc:sldMk cId="533410860" sldId="294"/>
        </pc:sldMkLst>
        <pc:spChg chg="mod">
          <ac:chgData name="Kasiriha, Many" userId="62d988f3-c5ad-41f4-aa18-f120301f0602" providerId="ADAL" clId="{6C4BDA9E-40BE-40B8-9C1D-1A12E2E50DEE}" dt="2022-09-28T19:18:06.777" v="2772" actId="20577"/>
          <ac:spMkLst>
            <pc:docMk/>
            <pc:sldMk cId="533410860" sldId="294"/>
            <ac:spMk id="5" creationId="{5BFCE436-95B3-5F94-77B1-510891E872CC}"/>
          </ac:spMkLst>
        </pc:spChg>
        <pc:spChg chg="mod">
          <ac:chgData name="Kasiriha, Many" userId="62d988f3-c5ad-41f4-aa18-f120301f0602" providerId="ADAL" clId="{6C4BDA9E-40BE-40B8-9C1D-1A12E2E50DEE}" dt="2022-09-28T19:18:11.473" v="2774" actId="5793"/>
          <ac:spMkLst>
            <pc:docMk/>
            <pc:sldMk cId="533410860" sldId="294"/>
            <ac:spMk id="6" creationId="{7C76AB2C-2781-4033-F5F0-FB64C7A49A5E}"/>
          </ac:spMkLst>
        </pc:spChg>
        <pc:spChg chg="mod">
          <ac:chgData name="Kasiriha, Many" userId="62d988f3-c5ad-41f4-aa18-f120301f0602" providerId="ADAL" clId="{6C4BDA9E-40BE-40B8-9C1D-1A12E2E50DEE}" dt="2022-10-04T08:48:56.349" v="4430" actId="403"/>
          <ac:spMkLst>
            <pc:docMk/>
            <pc:sldMk cId="533410860" sldId="294"/>
            <ac:spMk id="7" creationId="{2AAD1FBE-1AA5-5485-2D24-E11EBFB66F6B}"/>
          </ac:spMkLst>
        </pc:spChg>
      </pc:sldChg>
      <pc:sldChg chg="addSp delSp modSp new mod modClrScheme chgLayout">
        <pc:chgData name="Kasiriha, Many" userId="62d988f3-c5ad-41f4-aa18-f120301f0602" providerId="ADAL" clId="{6C4BDA9E-40BE-40B8-9C1D-1A12E2E50DEE}" dt="2022-09-28T19:59:28.366" v="3318" actId="20577"/>
        <pc:sldMkLst>
          <pc:docMk/>
          <pc:sldMk cId="3052131177" sldId="295"/>
        </pc:sldMkLst>
        <pc:spChg chg="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2" creationId="{F6728924-403E-706B-398B-7C8B235D06F5}"/>
          </ac:spMkLst>
        </pc:spChg>
        <pc:spChg chg="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3" creationId="{AB465B87-EDD8-4896-24FE-6990CF6414C0}"/>
          </ac:spMkLst>
        </pc:spChg>
        <pc:spChg chg="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4" creationId="{A79DBDF9-1E40-B0A1-2466-C63D2D9C151B}"/>
          </ac:spMkLst>
        </pc:spChg>
        <pc:spChg chg="del 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5" creationId="{EA8CDA43-34FB-F99A-F60F-C519D05B1C80}"/>
          </ac:spMkLst>
        </pc:spChg>
        <pc:spChg chg="del 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6" creationId="{C3D6FA8E-5A8B-C417-7CF8-935C4EC7D01D}"/>
          </ac:spMkLst>
        </pc:spChg>
        <pc:spChg chg="del mod ord">
          <ac:chgData name="Kasiriha, Many" userId="62d988f3-c5ad-41f4-aa18-f120301f0602" providerId="ADAL" clId="{6C4BDA9E-40BE-40B8-9C1D-1A12E2E50DEE}" dt="2022-09-28T19:33:48.466" v="2874" actId="700"/>
          <ac:spMkLst>
            <pc:docMk/>
            <pc:sldMk cId="3052131177" sldId="295"/>
            <ac:spMk id="7" creationId="{E66BFEAD-7C09-9815-B1A9-897C92B69BB6}"/>
          </ac:spMkLst>
        </pc:spChg>
        <pc:spChg chg="add mod ord">
          <ac:chgData name="Kasiriha, Many" userId="62d988f3-c5ad-41f4-aa18-f120301f0602" providerId="ADAL" clId="{6C4BDA9E-40BE-40B8-9C1D-1A12E2E50DEE}" dt="2022-09-28T19:54:57.968" v="3204" actId="14100"/>
          <ac:spMkLst>
            <pc:docMk/>
            <pc:sldMk cId="3052131177" sldId="295"/>
            <ac:spMk id="8" creationId="{45D39D5E-21B9-5556-4879-D36C69E23488}"/>
          </ac:spMkLst>
        </pc:spChg>
        <pc:spChg chg="add mod ord">
          <ac:chgData name="Kasiriha, Many" userId="62d988f3-c5ad-41f4-aa18-f120301f0602" providerId="ADAL" clId="{6C4BDA9E-40BE-40B8-9C1D-1A12E2E50DEE}" dt="2022-09-28T19:55:00.336" v="3205" actId="14100"/>
          <ac:spMkLst>
            <pc:docMk/>
            <pc:sldMk cId="3052131177" sldId="295"/>
            <ac:spMk id="9" creationId="{A71482AF-E078-9DB9-6A3A-EC73D4AA20F8}"/>
          </ac:spMkLst>
        </pc:spChg>
        <pc:spChg chg="add mod ord">
          <ac:chgData name="Kasiriha, Many" userId="62d988f3-c5ad-41f4-aa18-f120301f0602" providerId="ADAL" clId="{6C4BDA9E-40BE-40B8-9C1D-1A12E2E50DEE}" dt="2022-09-28T19:59:28.366" v="3318" actId="20577"/>
          <ac:spMkLst>
            <pc:docMk/>
            <pc:sldMk cId="3052131177" sldId="295"/>
            <ac:spMk id="10" creationId="{2267D724-C7FD-34D9-B778-4B2EE46AA1E9}"/>
          </ac:spMkLst>
        </pc:spChg>
      </pc:sldChg>
      <pc:sldChg chg="modSp add mod ord">
        <pc:chgData name="Kasiriha, Many" userId="62d988f3-c5ad-41f4-aa18-f120301f0602" providerId="ADAL" clId="{6C4BDA9E-40BE-40B8-9C1D-1A12E2E50DEE}" dt="2022-09-28T19:46:18.253" v="2933"/>
        <pc:sldMkLst>
          <pc:docMk/>
          <pc:sldMk cId="2459293896" sldId="296"/>
        </pc:sldMkLst>
        <pc:spChg chg="mod">
          <ac:chgData name="Kasiriha, Many" userId="62d988f3-c5ad-41f4-aa18-f120301f0602" providerId="ADAL" clId="{6C4BDA9E-40BE-40B8-9C1D-1A12E2E50DEE}" dt="2022-09-28T19:45:37.705" v="2904"/>
          <ac:spMkLst>
            <pc:docMk/>
            <pc:sldMk cId="2459293896" sldId="296"/>
            <ac:spMk id="10" creationId="{2267D724-C7FD-34D9-B778-4B2EE46AA1E9}"/>
          </ac:spMkLst>
        </pc:spChg>
      </pc:sldChg>
      <pc:sldChg chg="modSp add mod ord">
        <pc:chgData name="Kasiriha, Many" userId="62d988f3-c5ad-41f4-aa18-f120301f0602" providerId="ADAL" clId="{6C4BDA9E-40BE-40B8-9C1D-1A12E2E50DEE}" dt="2022-10-01T22:28:46.138" v="3619" actId="20577"/>
        <pc:sldMkLst>
          <pc:docMk/>
          <pc:sldMk cId="2832350651" sldId="297"/>
        </pc:sldMkLst>
        <pc:spChg chg="mod">
          <ac:chgData name="Kasiriha, Many" userId="62d988f3-c5ad-41f4-aa18-f120301f0602" providerId="ADAL" clId="{6C4BDA9E-40BE-40B8-9C1D-1A12E2E50DEE}" dt="2022-10-01T22:26:34.006" v="3472" actId="20577"/>
          <ac:spMkLst>
            <pc:docMk/>
            <pc:sldMk cId="2832350651" sldId="297"/>
            <ac:spMk id="6" creationId="{4186F28F-BABE-508E-9BF3-726DD6806FCF}"/>
          </ac:spMkLst>
        </pc:spChg>
        <pc:graphicFrameChg chg="mod">
          <ac:chgData name="Kasiriha, Many" userId="62d988f3-c5ad-41f4-aa18-f120301f0602" providerId="ADAL" clId="{6C4BDA9E-40BE-40B8-9C1D-1A12E2E50DEE}" dt="2022-10-01T22:28:46.138" v="3619" actId="20577"/>
          <ac:graphicFrameMkLst>
            <pc:docMk/>
            <pc:sldMk cId="2832350651" sldId="297"/>
            <ac:graphicFrameMk id="9" creationId="{079662E4-8E73-24C0-12DE-5AC2C1A1C557}"/>
          </ac:graphicFrameMkLst>
        </pc:graphicFrameChg>
      </pc:sldChg>
      <pc:sldChg chg="addSp delSp modSp add mod">
        <pc:chgData name="Kasiriha, Many" userId="62d988f3-c5ad-41f4-aa18-f120301f0602" providerId="ADAL" clId="{6C4BDA9E-40BE-40B8-9C1D-1A12E2E50DEE}" dt="2022-10-01T23:12:00.402" v="4228" actId="478"/>
        <pc:sldMkLst>
          <pc:docMk/>
          <pc:sldMk cId="51591343" sldId="298"/>
        </pc:sldMkLst>
        <pc:spChg chg="mod">
          <ac:chgData name="Kasiriha, Many" userId="62d988f3-c5ad-41f4-aa18-f120301f0602" providerId="ADAL" clId="{6C4BDA9E-40BE-40B8-9C1D-1A12E2E50DEE}" dt="2022-10-01T22:29:20.890" v="3629" actId="20577"/>
          <ac:spMkLst>
            <pc:docMk/>
            <pc:sldMk cId="51591343" sldId="298"/>
            <ac:spMk id="6" creationId="{4186F28F-BABE-508E-9BF3-726DD6806FCF}"/>
          </ac:spMkLst>
        </pc:spChg>
        <pc:spChg chg="add mod">
          <ac:chgData name="Kasiriha, Many" userId="62d988f3-c5ad-41f4-aa18-f120301f0602" providerId="ADAL" clId="{6C4BDA9E-40BE-40B8-9C1D-1A12E2E50DEE}" dt="2022-10-01T22:33:57.511" v="3854" actId="1076"/>
          <ac:spMkLst>
            <pc:docMk/>
            <pc:sldMk cId="51591343" sldId="298"/>
            <ac:spMk id="10" creationId="{D21279D7-250A-D381-436A-F0CE80A62E8D}"/>
          </ac:spMkLst>
        </pc:spChg>
        <pc:graphicFrameChg chg="add mod">
          <ac:chgData name="Kasiriha, Many" userId="62d988f3-c5ad-41f4-aa18-f120301f0602" providerId="ADAL" clId="{6C4BDA9E-40BE-40B8-9C1D-1A12E2E50DEE}" dt="2022-10-01T22:32:59.434" v="3838" actId="1076"/>
          <ac:graphicFrameMkLst>
            <pc:docMk/>
            <pc:sldMk cId="51591343" sldId="298"/>
            <ac:graphicFrameMk id="7" creationId="{0738BC19-4590-1C04-6A45-22636C0220FC}"/>
          </ac:graphicFrameMkLst>
        </pc:graphicFrameChg>
        <pc:graphicFrameChg chg="add del mod">
          <ac:chgData name="Kasiriha, Many" userId="62d988f3-c5ad-41f4-aa18-f120301f0602" providerId="ADAL" clId="{6C4BDA9E-40BE-40B8-9C1D-1A12E2E50DEE}" dt="2022-10-01T23:12:00.402" v="4228" actId="478"/>
          <ac:graphicFrameMkLst>
            <pc:docMk/>
            <pc:sldMk cId="51591343" sldId="298"/>
            <ac:graphicFrameMk id="8" creationId="{C5FA0927-0796-EE7B-0FC8-EE30C19B9710}"/>
          </ac:graphicFrameMkLst>
        </pc:graphicFrameChg>
        <pc:graphicFrameChg chg="mod">
          <ac:chgData name="Kasiriha, Many" userId="62d988f3-c5ad-41f4-aa18-f120301f0602" providerId="ADAL" clId="{6C4BDA9E-40BE-40B8-9C1D-1A12E2E50DEE}" dt="2022-10-01T22:32:38.736" v="3832" actId="14100"/>
          <ac:graphicFrameMkLst>
            <pc:docMk/>
            <pc:sldMk cId="51591343" sldId="298"/>
            <ac:graphicFrameMk id="9" creationId="{079662E4-8E73-24C0-12DE-5AC2C1A1C557}"/>
          </ac:graphicFrameMkLst>
        </pc:graphicFrameChg>
      </pc:sldChg>
      <pc:sldChg chg="add del">
        <pc:chgData name="Kasiriha, Many" userId="62d988f3-c5ad-41f4-aa18-f120301f0602" providerId="ADAL" clId="{6C4BDA9E-40BE-40B8-9C1D-1A12E2E50DEE}" dt="2022-10-01T22:26:19.486" v="3460"/>
        <pc:sldMkLst>
          <pc:docMk/>
          <pc:sldMk cId="1165096789" sldId="298"/>
        </pc:sldMkLst>
      </pc:sldChg>
      <pc:sldChg chg="delSp modSp add mod">
        <pc:chgData name="Kasiriha, Many" userId="62d988f3-c5ad-41f4-aa18-f120301f0602" providerId="ADAL" clId="{6C4BDA9E-40BE-40B8-9C1D-1A12E2E50DEE}" dt="2022-10-01T22:35:03.700" v="3873" actId="1076"/>
        <pc:sldMkLst>
          <pc:docMk/>
          <pc:sldMk cId="3400725521" sldId="299"/>
        </pc:sldMkLst>
        <pc:spChg chg="mod">
          <ac:chgData name="Kasiriha, Many" userId="62d988f3-c5ad-41f4-aa18-f120301f0602" providerId="ADAL" clId="{6C4BDA9E-40BE-40B8-9C1D-1A12E2E50DEE}" dt="2022-10-01T22:35:03.700" v="3873" actId="1076"/>
          <ac:spMkLst>
            <pc:docMk/>
            <pc:sldMk cId="3400725521" sldId="299"/>
            <ac:spMk id="10" creationId="{D21279D7-250A-D381-436A-F0CE80A62E8D}"/>
          </ac:spMkLst>
        </pc:spChg>
        <pc:graphicFrameChg chg="del">
          <ac:chgData name="Kasiriha, Many" userId="62d988f3-c5ad-41f4-aa18-f120301f0602" providerId="ADAL" clId="{6C4BDA9E-40BE-40B8-9C1D-1A12E2E50DEE}" dt="2022-10-01T22:34:42.767" v="3868" actId="478"/>
          <ac:graphicFrameMkLst>
            <pc:docMk/>
            <pc:sldMk cId="3400725521" sldId="299"/>
            <ac:graphicFrameMk id="7" creationId="{0738BC19-4590-1C04-6A45-22636C0220FC}"/>
          </ac:graphicFrameMkLst>
        </pc:graphicFrameChg>
        <pc:graphicFrameChg chg="mod">
          <ac:chgData name="Kasiriha, Many" userId="62d988f3-c5ad-41f4-aa18-f120301f0602" providerId="ADAL" clId="{6C4BDA9E-40BE-40B8-9C1D-1A12E2E50DEE}" dt="2022-10-01T22:35:00.211" v="3872" actId="1076"/>
          <ac:graphicFrameMkLst>
            <pc:docMk/>
            <pc:sldMk cId="3400725521" sldId="299"/>
            <ac:graphicFrameMk id="8" creationId="{C5FA0927-0796-EE7B-0FC8-EE30C19B9710}"/>
          </ac:graphicFrameMkLst>
        </pc:graphicFrameChg>
      </pc:sldChg>
      <pc:sldChg chg="addSp delSp modSp new mod">
        <pc:chgData name="Kasiriha, Many" userId="62d988f3-c5ad-41f4-aa18-f120301f0602" providerId="ADAL" clId="{6C4BDA9E-40BE-40B8-9C1D-1A12E2E50DEE}" dt="2022-10-01T23:10:14.043" v="4214" actId="20577"/>
        <pc:sldMkLst>
          <pc:docMk/>
          <pc:sldMk cId="3530031703" sldId="300"/>
        </pc:sldMkLst>
        <pc:spChg chg="mod">
          <ac:chgData name="Kasiriha, Many" userId="62d988f3-c5ad-41f4-aa18-f120301f0602" providerId="ADAL" clId="{6C4BDA9E-40BE-40B8-9C1D-1A12E2E50DEE}" dt="2022-10-01T23:09:22.022" v="4202" actId="20577"/>
          <ac:spMkLst>
            <pc:docMk/>
            <pc:sldMk cId="3530031703" sldId="300"/>
            <ac:spMk id="5" creationId="{181C7CAA-BBDD-9D32-49FC-9A43D3CF4174}"/>
          </ac:spMkLst>
        </pc:spChg>
        <pc:spChg chg="mod">
          <ac:chgData name="Kasiriha, Many" userId="62d988f3-c5ad-41f4-aa18-f120301f0602" providerId="ADAL" clId="{6C4BDA9E-40BE-40B8-9C1D-1A12E2E50DEE}" dt="2022-10-01T23:10:14.043" v="4214" actId="20577"/>
          <ac:spMkLst>
            <pc:docMk/>
            <pc:sldMk cId="3530031703" sldId="300"/>
            <ac:spMk id="6" creationId="{A35DCB24-D55A-0049-E8F4-695BC1D18E6D}"/>
          </ac:spMkLst>
        </pc:spChg>
        <pc:spChg chg="mod">
          <ac:chgData name="Kasiriha, Many" userId="62d988f3-c5ad-41f4-aa18-f120301f0602" providerId="ADAL" clId="{6C4BDA9E-40BE-40B8-9C1D-1A12E2E50DEE}" dt="2022-10-01T23:09:46.168" v="4206" actId="255"/>
          <ac:spMkLst>
            <pc:docMk/>
            <pc:sldMk cId="3530031703" sldId="300"/>
            <ac:spMk id="7" creationId="{BD7D11E1-0D50-CE82-4C56-C5F4AD02494C}"/>
          </ac:spMkLst>
        </pc:spChg>
        <pc:spChg chg="mod">
          <ac:chgData name="Kasiriha, Many" userId="62d988f3-c5ad-41f4-aa18-f120301f0602" providerId="ADAL" clId="{6C4BDA9E-40BE-40B8-9C1D-1A12E2E50DEE}" dt="2022-10-01T23:09:39.905" v="4205" actId="403"/>
          <ac:spMkLst>
            <pc:docMk/>
            <pc:sldMk cId="3530031703" sldId="300"/>
            <ac:spMk id="8" creationId="{975A343A-3B05-872E-D941-36BB9B0A213E}"/>
          </ac:spMkLst>
        </pc:spChg>
        <pc:spChg chg="add del mod">
          <ac:chgData name="Kasiriha, Many" userId="62d988f3-c5ad-41f4-aa18-f120301f0602" providerId="ADAL" clId="{6C4BDA9E-40BE-40B8-9C1D-1A12E2E50DEE}" dt="2022-10-01T23:09:13.586" v="4191" actId="478"/>
          <ac:spMkLst>
            <pc:docMk/>
            <pc:sldMk cId="3530031703" sldId="300"/>
            <ac:spMk id="10" creationId="{41A92F0C-5F51-9D41-6D2A-A858816E9891}"/>
          </ac:spMkLst>
        </pc:spChg>
        <pc:spChg chg="add del mod">
          <ac:chgData name="Kasiriha, Many" userId="62d988f3-c5ad-41f4-aa18-f120301f0602" providerId="ADAL" clId="{6C4BDA9E-40BE-40B8-9C1D-1A12E2E50DEE}" dt="2022-10-01T23:09:15.947" v="4192" actId="478"/>
          <ac:spMkLst>
            <pc:docMk/>
            <pc:sldMk cId="3530031703" sldId="300"/>
            <ac:spMk id="12" creationId="{4A8F1B9D-B9A5-BB90-EC26-1CA8758EEE6F}"/>
          </ac:spMkLst>
        </pc:spChg>
        <pc:picChg chg="add mod">
          <ac:chgData name="Kasiriha, Many" userId="62d988f3-c5ad-41f4-aa18-f120301f0602" providerId="ADAL" clId="{6C4BDA9E-40BE-40B8-9C1D-1A12E2E50DEE}" dt="2022-10-01T23:08:39.116" v="4164" actId="1076"/>
          <ac:picMkLst>
            <pc:docMk/>
            <pc:sldMk cId="3530031703" sldId="300"/>
            <ac:picMk id="9" creationId="{C02A6910-C416-7F4D-BA6C-ACA661BAD905}"/>
          </ac:picMkLst>
        </pc:picChg>
        <pc:picChg chg="add mod">
          <ac:chgData name="Kasiriha, Many" userId="62d988f3-c5ad-41f4-aa18-f120301f0602" providerId="ADAL" clId="{6C4BDA9E-40BE-40B8-9C1D-1A12E2E50DEE}" dt="2022-10-01T23:09:33.300" v="4203" actId="1076"/>
          <ac:picMkLst>
            <pc:docMk/>
            <pc:sldMk cId="3530031703" sldId="300"/>
            <ac:picMk id="11" creationId="{27F79E60-4D4A-F9AE-B0BB-ACD772AAEB39}"/>
          </ac:picMkLst>
        </pc:picChg>
      </pc:sldChg>
      <pc:sldChg chg="modSp add mod">
        <pc:chgData name="Kasiriha, Many" userId="62d988f3-c5ad-41f4-aa18-f120301f0602" providerId="ADAL" clId="{6C4BDA9E-40BE-40B8-9C1D-1A12E2E50DEE}" dt="2022-10-01T23:39:10.488" v="4419"/>
        <pc:sldMkLst>
          <pc:docMk/>
          <pc:sldMk cId="1360869012" sldId="301"/>
        </pc:sldMkLst>
        <pc:spChg chg="mod">
          <ac:chgData name="Kasiriha, Many" userId="62d988f3-c5ad-41f4-aa18-f120301f0602" providerId="ADAL" clId="{6C4BDA9E-40BE-40B8-9C1D-1A12E2E50DEE}" dt="2022-10-01T23:39:10.488" v="4419"/>
          <ac:spMkLst>
            <pc:docMk/>
            <pc:sldMk cId="1360869012" sldId="301"/>
            <ac:spMk id="21" creationId="{A9B7F77D-6589-3308-950F-3F33EC5DE1BA}"/>
          </ac:spMkLst>
        </pc:spChg>
      </pc:sldChg>
      <pc:sldChg chg="addSp delSp modSp add del mod">
        <pc:chgData name="Kasiriha, Many" userId="62d988f3-c5ad-41f4-aa18-f120301f0602" providerId="ADAL" clId="{6C4BDA9E-40BE-40B8-9C1D-1A12E2E50DEE}" dt="2022-10-04T14:41:24.963" v="4707" actId="47"/>
        <pc:sldMkLst>
          <pc:docMk/>
          <pc:sldMk cId="3668639058" sldId="302"/>
        </pc:sldMkLst>
        <pc:picChg chg="add del">
          <ac:chgData name="Kasiriha, Many" userId="62d988f3-c5ad-41f4-aa18-f120301f0602" providerId="ADAL" clId="{6C4BDA9E-40BE-40B8-9C1D-1A12E2E50DEE}" dt="2022-10-04T13:43:38.088" v="4683" actId="22"/>
          <ac:picMkLst>
            <pc:docMk/>
            <pc:sldMk cId="3668639058" sldId="302"/>
            <ac:picMk id="6" creationId="{772A0577-4812-746A-5890-D6A74B8B4D05}"/>
          </ac:picMkLst>
        </pc:picChg>
        <pc:picChg chg="add mod">
          <ac:chgData name="Kasiriha, Many" userId="62d988f3-c5ad-41f4-aa18-f120301f0602" providerId="ADAL" clId="{6C4BDA9E-40BE-40B8-9C1D-1A12E2E50DEE}" dt="2022-10-04T13:45:17.741" v="4699" actId="1076"/>
          <ac:picMkLst>
            <pc:docMk/>
            <pc:sldMk cId="3668639058" sldId="302"/>
            <ac:picMk id="8" creationId="{87946373-CB7A-8EA9-4E87-0C9470CD5540}"/>
          </ac:picMkLst>
        </pc:picChg>
        <pc:picChg chg="add del mod modCrop">
          <ac:chgData name="Kasiriha, Many" userId="62d988f3-c5ad-41f4-aa18-f120301f0602" providerId="ADAL" clId="{6C4BDA9E-40BE-40B8-9C1D-1A12E2E50DEE}" dt="2022-10-04T13:44:47.865" v="4693" actId="478"/>
          <ac:picMkLst>
            <pc:docMk/>
            <pc:sldMk cId="3668639058" sldId="302"/>
            <ac:picMk id="14" creationId="{43C81054-45FB-6E3E-9460-703893182558}"/>
          </ac:picMkLst>
        </pc:picChg>
        <pc:picChg chg="del">
          <ac:chgData name="Kasiriha, Many" userId="62d988f3-c5ad-41f4-aa18-f120301f0602" providerId="ADAL" clId="{6C4BDA9E-40BE-40B8-9C1D-1A12E2E50DEE}" dt="2022-10-04T13:43:35.256" v="4681" actId="478"/>
          <ac:picMkLst>
            <pc:docMk/>
            <pc:sldMk cId="3668639058" sldId="302"/>
            <ac:picMk id="15" creationId="{DF9D1BCC-3DB8-95F1-6A61-CEB9B620FC6A}"/>
          </ac:picMkLst>
        </pc:picChg>
        <pc:picChg chg="add mod">
          <ac:chgData name="Kasiriha, Many" userId="62d988f3-c5ad-41f4-aa18-f120301f0602" providerId="ADAL" clId="{6C4BDA9E-40BE-40B8-9C1D-1A12E2E50DEE}" dt="2022-10-04T13:45:14.553" v="4698" actId="1076"/>
          <ac:picMkLst>
            <pc:docMk/>
            <pc:sldMk cId="3668639058" sldId="302"/>
            <ac:picMk id="17" creationId="{47E8FAD6-BFBD-6BBC-DE42-A23D38EA383A}"/>
          </ac:picMkLst>
        </pc:picChg>
      </pc:sldChg>
      <pc:sldChg chg="addSp delSp modSp add del">
        <pc:chgData name="Kasiriha, Many" userId="62d988f3-c5ad-41f4-aa18-f120301f0602" providerId="ADAL" clId="{6C4BDA9E-40BE-40B8-9C1D-1A12E2E50DEE}" dt="2022-10-04T14:41:22.240" v="4706" actId="47"/>
        <pc:sldMkLst>
          <pc:docMk/>
          <pc:sldMk cId="258553778" sldId="303"/>
        </pc:sldMkLst>
        <pc:picChg chg="del">
          <ac:chgData name="Kasiriha, Many" userId="62d988f3-c5ad-41f4-aa18-f120301f0602" providerId="ADAL" clId="{6C4BDA9E-40BE-40B8-9C1D-1A12E2E50DEE}" dt="2022-10-04T13:45:50.892" v="4701" actId="478"/>
          <ac:picMkLst>
            <pc:docMk/>
            <pc:sldMk cId="258553778" sldId="303"/>
            <ac:picMk id="8" creationId="{2B67C14A-8B8B-6009-F0CC-DC17B64A2435}"/>
          </ac:picMkLst>
        </pc:picChg>
        <pc:picChg chg="add mod">
          <ac:chgData name="Kasiriha, Many" userId="62d988f3-c5ad-41f4-aa18-f120301f0602" providerId="ADAL" clId="{6C4BDA9E-40BE-40B8-9C1D-1A12E2E50DEE}" dt="2022-10-04T13:46:03.670" v="4705" actId="1076"/>
          <ac:picMkLst>
            <pc:docMk/>
            <pc:sldMk cId="258553778" sldId="303"/>
            <ac:picMk id="2050" creationId="{C75D4491-70B7-7A66-9324-6C8A9B39D7AB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08476D-D3D1-49AC-868F-AD9EB821932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6418DAA-3054-4E66-AC46-79041D937C57}">
      <dgm:prSet phldrT="[Text]"/>
      <dgm:spPr/>
      <dgm:t>
        <a:bodyPr/>
        <a:lstStyle/>
        <a:p>
          <a:r>
            <a:rPr lang="de-DE"/>
            <a:t>Retrieve Outputs from a Database</a:t>
          </a:r>
          <a:endParaRPr lang="de-DE" dirty="0"/>
        </a:p>
      </dgm:t>
    </dgm:pt>
    <dgm:pt modelId="{9FD180E4-E12E-42F1-88FC-C25360B57170}" type="parTrans" cxnId="{4C57E135-B3E4-47A9-9C71-5A02F69EF349}">
      <dgm:prSet/>
      <dgm:spPr/>
      <dgm:t>
        <a:bodyPr/>
        <a:lstStyle/>
        <a:p>
          <a:endParaRPr lang="de-DE"/>
        </a:p>
      </dgm:t>
    </dgm:pt>
    <dgm:pt modelId="{0E37E577-D5C0-40B4-B04E-414E49E2A957}" type="sibTrans" cxnId="{4C57E135-B3E4-47A9-9C71-5A02F69EF349}">
      <dgm:prSet/>
      <dgm:spPr/>
      <dgm:t>
        <a:bodyPr/>
        <a:lstStyle/>
        <a:p>
          <a:endParaRPr lang="de-DE"/>
        </a:p>
      </dgm:t>
    </dgm:pt>
    <dgm:pt modelId="{ACC503FC-F2A8-4468-8ED3-9BF7E26BAF25}">
      <dgm:prSet/>
      <dgm:spPr/>
      <dgm:t>
        <a:bodyPr/>
        <a:lstStyle/>
        <a:p>
          <a:r>
            <a:rPr lang="de-DE"/>
            <a:t>Retrieve Outputs from Mailbox</a:t>
          </a:r>
          <a:endParaRPr lang="de-DE" b="1" dirty="0"/>
        </a:p>
      </dgm:t>
    </dgm:pt>
    <dgm:pt modelId="{21D4EA34-60C0-4164-9C95-EE1AB459B2D9}" type="parTrans" cxnId="{AE4613F7-6BF3-4DC3-AD06-5C1E53B0BAB2}">
      <dgm:prSet/>
      <dgm:spPr/>
      <dgm:t>
        <a:bodyPr/>
        <a:lstStyle/>
        <a:p>
          <a:endParaRPr lang="de-DE"/>
        </a:p>
      </dgm:t>
    </dgm:pt>
    <dgm:pt modelId="{CEC64F12-1C4A-4E46-8ADC-C2FD904CB978}" type="sibTrans" cxnId="{AE4613F7-6BF3-4DC3-AD06-5C1E53B0BAB2}">
      <dgm:prSet/>
      <dgm:spPr/>
      <dgm:t>
        <a:bodyPr/>
        <a:lstStyle/>
        <a:p>
          <a:endParaRPr lang="de-DE"/>
        </a:p>
      </dgm:t>
    </dgm:pt>
    <dgm:pt modelId="{0AB09837-961F-4BFC-8F5B-701E514EB609}">
      <dgm:prSet/>
      <dgm:spPr/>
      <dgm:t>
        <a:bodyPr/>
        <a:lstStyle/>
        <a:p>
          <a:r>
            <a:rPr lang="de-DE"/>
            <a:t>Retrieve Outputs from Filesystem</a:t>
          </a:r>
          <a:endParaRPr lang="de-DE" b="1" dirty="0"/>
        </a:p>
      </dgm:t>
    </dgm:pt>
    <dgm:pt modelId="{4571B9DF-FFDF-4E69-8183-EC8E07FD6085}" type="parTrans" cxnId="{7F888DF7-6F92-45FB-A951-7D95F6A6AA3A}">
      <dgm:prSet/>
      <dgm:spPr/>
      <dgm:t>
        <a:bodyPr/>
        <a:lstStyle/>
        <a:p>
          <a:endParaRPr lang="de-DE"/>
        </a:p>
      </dgm:t>
    </dgm:pt>
    <dgm:pt modelId="{7ECD7A16-8D7B-4B71-B25F-CAB718B42483}" type="sibTrans" cxnId="{7F888DF7-6F92-45FB-A951-7D95F6A6AA3A}">
      <dgm:prSet/>
      <dgm:spPr/>
      <dgm:t>
        <a:bodyPr/>
        <a:lstStyle/>
        <a:p>
          <a:endParaRPr lang="de-DE"/>
        </a:p>
      </dgm:t>
    </dgm:pt>
    <dgm:pt modelId="{7F7CF4EC-E5AA-4180-A188-80EE3E52393E}">
      <dgm:prSet/>
      <dgm:spPr/>
      <dgm:t>
        <a:bodyPr/>
        <a:lstStyle/>
        <a:p>
          <a:r>
            <a:rPr lang="de-DE"/>
            <a:t>Connect to Server </a:t>
          </a:r>
          <a:r>
            <a:rPr lang="de-DE" b="1"/>
            <a:t>Filesystem </a:t>
          </a:r>
          <a:r>
            <a:rPr lang="de-DE"/>
            <a:t>via SSH</a:t>
          </a:r>
          <a:endParaRPr lang="de-DE" dirty="0"/>
        </a:p>
      </dgm:t>
    </dgm:pt>
    <dgm:pt modelId="{8517FD8C-7AFA-4300-AD25-36EF4D7E735E}" type="parTrans" cxnId="{923B9439-1068-443A-91A8-E76AA32FDE66}">
      <dgm:prSet/>
      <dgm:spPr/>
      <dgm:t>
        <a:bodyPr/>
        <a:lstStyle/>
        <a:p>
          <a:endParaRPr lang="de-DE"/>
        </a:p>
      </dgm:t>
    </dgm:pt>
    <dgm:pt modelId="{015B013E-16F4-4F10-A5C6-D949B8D3F25B}" type="sibTrans" cxnId="{923B9439-1068-443A-91A8-E76AA32FDE66}">
      <dgm:prSet/>
      <dgm:spPr/>
      <dgm:t>
        <a:bodyPr/>
        <a:lstStyle/>
        <a:p>
          <a:endParaRPr lang="de-DE"/>
        </a:p>
      </dgm:t>
    </dgm:pt>
    <dgm:pt modelId="{2F5B8604-5DF7-4162-98A2-B4F3C81D1879}">
      <dgm:prSet/>
      <dgm:spPr/>
      <dgm:t>
        <a:bodyPr/>
        <a:lstStyle/>
        <a:p>
          <a:r>
            <a:rPr lang="de-DE"/>
            <a:t>Retrieve Outputs from a Webservice</a:t>
          </a:r>
        </a:p>
      </dgm:t>
    </dgm:pt>
    <dgm:pt modelId="{E0CF0045-D101-4851-954C-F814A8080948}" type="parTrans" cxnId="{2ED86D23-F044-4DE5-8A84-6F7930B83031}">
      <dgm:prSet/>
      <dgm:spPr/>
      <dgm:t>
        <a:bodyPr/>
        <a:lstStyle/>
        <a:p>
          <a:endParaRPr lang="de-DE"/>
        </a:p>
      </dgm:t>
    </dgm:pt>
    <dgm:pt modelId="{C95C25CC-B85F-4043-A7F0-8927080A51FA}" type="sibTrans" cxnId="{2ED86D23-F044-4DE5-8A84-6F7930B83031}">
      <dgm:prSet/>
      <dgm:spPr/>
      <dgm:t>
        <a:bodyPr/>
        <a:lstStyle/>
        <a:p>
          <a:endParaRPr lang="de-DE"/>
        </a:p>
      </dgm:t>
    </dgm:pt>
    <dgm:pt modelId="{E6E99011-BEE4-49F5-A41E-7956BFAC5521}">
      <dgm:prSet/>
      <dgm:spPr/>
      <dgm:t>
        <a:bodyPr/>
        <a:lstStyle/>
        <a:p>
          <a:r>
            <a:rPr lang="de-DE"/>
            <a:t>Retrieve Output as response to a Webservice request</a:t>
          </a:r>
          <a:endParaRPr lang="de-DE" b="1" dirty="0"/>
        </a:p>
      </dgm:t>
    </dgm:pt>
    <dgm:pt modelId="{C600384A-353F-46F1-ABED-717565626856}" type="parTrans" cxnId="{97A0EAA7-0574-401C-A141-58DA00851B79}">
      <dgm:prSet/>
      <dgm:spPr/>
      <dgm:t>
        <a:bodyPr/>
        <a:lstStyle/>
        <a:p>
          <a:endParaRPr lang="de-DE"/>
        </a:p>
      </dgm:t>
    </dgm:pt>
    <dgm:pt modelId="{5D754D2A-CB25-4398-BF97-B920F80A2F7E}" type="sibTrans" cxnId="{97A0EAA7-0574-401C-A141-58DA00851B79}">
      <dgm:prSet/>
      <dgm:spPr/>
      <dgm:t>
        <a:bodyPr/>
        <a:lstStyle/>
        <a:p>
          <a:endParaRPr lang="de-DE"/>
        </a:p>
      </dgm:t>
    </dgm:pt>
    <dgm:pt modelId="{5310A0E6-08AF-428B-AE7C-E9BD8BDC262E}">
      <dgm:prSet/>
      <dgm:spPr/>
      <dgm:t>
        <a:bodyPr/>
        <a:lstStyle/>
        <a:p>
          <a:r>
            <a:rPr lang="de-DE"/>
            <a:t>Retrieve Outputs from SMS</a:t>
          </a:r>
          <a:endParaRPr lang="de-DE" b="1" dirty="0"/>
        </a:p>
      </dgm:t>
    </dgm:pt>
    <dgm:pt modelId="{6266A13C-184B-4559-9166-73636AD7A647}" type="parTrans" cxnId="{6A583244-F0B4-4FBD-9942-BBA7836076F3}">
      <dgm:prSet/>
      <dgm:spPr/>
      <dgm:t>
        <a:bodyPr/>
        <a:lstStyle/>
        <a:p>
          <a:endParaRPr lang="de-DE"/>
        </a:p>
      </dgm:t>
    </dgm:pt>
    <dgm:pt modelId="{D6F88960-A74D-43EC-AE52-5DF15FED6502}" type="sibTrans" cxnId="{6A583244-F0B4-4FBD-9942-BBA7836076F3}">
      <dgm:prSet/>
      <dgm:spPr/>
      <dgm:t>
        <a:bodyPr/>
        <a:lstStyle/>
        <a:p>
          <a:endParaRPr lang="de-DE"/>
        </a:p>
      </dgm:t>
    </dgm:pt>
    <dgm:pt modelId="{E390E2AD-341B-4188-A2B6-17A76C4841A8}">
      <dgm:prSet/>
      <dgm:spPr/>
      <dgm:t>
        <a:bodyPr/>
        <a:lstStyle/>
        <a:p>
          <a:r>
            <a:rPr lang="de-DE"/>
            <a:t>Fake SMS by sending as eMail and retrieve from Mailbox</a:t>
          </a:r>
          <a:endParaRPr lang="de-DE" dirty="0"/>
        </a:p>
      </dgm:t>
    </dgm:pt>
    <dgm:pt modelId="{23D5D091-CA5A-4C76-968B-AEEB5FE4E3C8}" type="parTrans" cxnId="{96AE7932-F2B9-430F-A573-E85A82E921A2}">
      <dgm:prSet/>
      <dgm:spPr/>
      <dgm:t>
        <a:bodyPr/>
        <a:lstStyle/>
        <a:p>
          <a:endParaRPr lang="de-DE"/>
        </a:p>
      </dgm:t>
    </dgm:pt>
    <dgm:pt modelId="{AEF851AB-106E-4460-B9B2-DD4E5C6C1986}" type="sibTrans" cxnId="{96AE7932-F2B9-430F-A573-E85A82E921A2}">
      <dgm:prSet/>
      <dgm:spPr/>
      <dgm:t>
        <a:bodyPr/>
        <a:lstStyle/>
        <a:p>
          <a:endParaRPr lang="de-DE"/>
        </a:p>
      </dgm:t>
    </dgm:pt>
    <dgm:pt modelId="{2E2E9A57-739A-4909-8E2E-8DAF2C220A2F}">
      <dgm:prSet/>
      <dgm:spPr/>
      <dgm:t>
        <a:bodyPr/>
        <a:lstStyle/>
        <a:p>
          <a:r>
            <a:rPr lang="de-DE"/>
            <a:t>Access Office 365 Mailbox via Microsoft </a:t>
          </a:r>
          <a:r>
            <a:rPr lang="de-DE" b="1"/>
            <a:t>Graph API</a:t>
          </a:r>
          <a:endParaRPr lang="de-DE" dirty="0"/>
        </a:p>
      </dgm:t>
    </dgm:pt>
    <dgm:pt modelId="{6471D787-1144-4388-A338-806C978B4BEE}" type="sibTrans" cxnId="{8D37C2E4-B094-40C3-95E4-AFC89E0E2C14}">
      <dgm:prSet/>
      <dgm:spPr/>
      <dgm:t>
        <a:bodyPr/>
        <a:lstStyle/>
        <a:p>
          <a:endParaRPr lang="de-DE"/>
        </a:p>
      </dgm:t>
    </dgm:pt>
    <dgm:pt modelId="{0CFE9E55-0613-461D-8D72-7FD5DA22D150}" type="parTrans" cxnId="{8D37C2E4-B094-40C3-95E4-AFC89E0E2C14}">
      <dgm:prSet/>
      <dgm:spPr/>
      <dgm:t>
        <a:bodyPr/>
        <a:lstStyle/>
        <a:p>
          <a:endParaRPr lang="de-DE"/>
        </a:p>
      </dgm:t>
    </dgm:pt>
    <dgm:pt modelId="{5B258484-6321-4FEE-A120-3C73A8A7A150}">
      <dgm:prSet/>
      <dgm:spPr/>
      <dgm:t>
        <a:bodyPr/>
        <a:lstStyle/>
        <a:p>
          <a:r>
            <a:rPr lang="de-DE"/>
            <a:t>Execute SQL statement and store Binary Object</a:t>
          </a:r>
          <a:endParaRPr lang="de-DE" dirty="0"/>
        </a:p>
      </dgm:t>
    </dgm:pt>
    <dgm:pt modelId="{8D62704C-DEE2-425C-A900-0917AE40FB48}" type="sibTrans" cxnId="{42E9C1EE-B749-4EE6-9149-7C1AD0E15F7F}">
      <dgm:prSet/>
      <dgm:spPr/>
      <dgm:t>
        <a:bodyPr/>
        <a:lstStyle/>
        <a:p>
          <a:endParaRPr lang="de-DE"/>
        </a:p>
      </dgm:t>
    </dgm:pt>
    <dgm:pt modelId="{1AD36C17-4EE4-4316-9A12-6F1BA61BC7F4}" type="parTrans" cxnId="{42E9C1EE-B749-4EE6-9149-7C1AD0E15F7F}">
      <dgm:prSet/>
      <dgm:spPr/>
      <dgm:t>
        <a:bodyPr/>
        <a:lstStyle/>
        <a:p>
          <a:endParaRPr lang="de-DE"/>
        </a:p>
      </dgm:t>
    </dgm:pt>
    <dgm:pt modelId="{02645FB7-2A13-4747-B6FF-AC7653DE3C53}" type="pres">
      <dgm:prSet presAssocID="{9E08476D-D3D1-49AC-868F-AD9EB8219329}" presName="linear" presStyleCnt="0">
        <dgm:presLayoutVars>
          <dgm:animLvl val="lvl"/>
          <dgm:resizeHandles val="exact"/>
        </dgm:presLayoutVars>
      </dgm:prSet>
      <dgm:spPr/>
    </dgm:pt>
    <dgm:pt modelId="{D9FB2574-F743-44DB-AF5B-32F7A668B727}" type="pres">
      <dgm:prSet presAssocID="{46418DAA-3054-4E66-AC46-79041D937C57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B46D7EBA-2ED3-40E6-9E0A-27355524F5DB}" type="pres">
      <dgm:prSet presAssocID="{46418DAA-3054-4E66-AC46-79041D937C57}" presName="childText" presStyleLbl="revTx" presStyleIdx="0" presStyleCnt="5">
        <dgm:presLayoutVars>
          <dgm:bulletEnabled val="1"/>
        </dgm:presLayoutVars>
      </dgm:prSet>
      <dgm:spPr/>
    </dgm:pt>
    <dgm:pt modelId="{38B18034-9611-4431-BAA5-62934EB09335}" type="pres">
      <dgm:prSet presAssocID="{ACC503FC-F2A8-4468-8ED3-9BF7E26BAF2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FE3F926-4AB0-4795-8167-39D7CF68C1D2}" type="pres">
      <dgm:prSet presAssocID="{ACC503FC-F2A8-4468-8ED3-9BF7E26BAF25}" presName="childText" presStyleLbl="revTx" presStyleIdx="1" presStyleCnt="5">
        <dgm:presLayoutVars>
          <dgm:bulletEnabled val="1"/>
        </dgm:presLayoutVars>
      </dgm:prSet>
      <dgm:spPr/>
    </dgm:pt>
    <dgm:pt modelId="{98444C30-E3B0-43A2-9005-87F4DC3D67A9}" type="pres">
      <dgm:prSet presAssocID="{0AB09837-961F-4BFC-8F5B-701E514EB609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D25EB58-2BDF-41E4-8AB2-4CEF1C967CB9}" type="pres">
      <dgm:prSet presAssocID="{0AB09837-961F-4BFC-8F5B-701E514EB609}" presName="childText" presStyleLbl="revTx" presStyleIdx="2" presStyleCnt="5">
        <dgm:presLayoutVars>
          <dgm:bulletEnabled val="1"/>
        </dgm:presLayoutVars>
      </dgm:prSet>
      <dgm:spPr/>
    </dgm:pt>
    <dgm:pt modelId="{936A56E6-59C6-4125-93D6-C3E9C78C59AA}" type="pres">
      <dgm:prSet presAssocID="{2F5B8604-5DF7-4162-98A2-B4F3C81D1879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E568A926-01FC-4EBC-B7AD-A98F66B7C71F}" type="pres">
      <dgm:prSet presAssocID="{2F5B8604-5DF7-4162-98A2-B4F3C81D1879}" presName="childText" presStyleLbl="revTx" presStyleIdx="3" presStyleCnt="5">
        <dgm:presLayoutVars>
          <dgm:bulletEnabled val="1"/>
        </dgm:presLayoutVars>
      </dgm:prSet>
      <dgm:spPr/>
    </dgm:pt>
    <dgm:pt modelId="{973275B5-6743-4B48-938D-950981279BC1}" type="pres">
      <dgm:prSet presAssocID="{5310A0E6-08AF-428B-AE7C-E9BD8BDC262E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CBB58F6D-B53E-4D48-9665-D18FE3CCADE9}" type="pres">
      <dgm:prSet presAssocID="{5310A0E6-08AF-428B-AE7C-E9BD8BDC262E}" presName="childText" presStyleLbl="revTx" presStyleIdx="4" presStyleCnt="5">
        <dgm:presLayoutVars>
          <dgm:bulletEnabled val="1"/>
        </dgm:presLayoutVars>
      </dgm:prSet>
      <dgm:spPr/>
    </dgm:pt>
  </dgm:ptLst>
  <dgm:cxnLst>
    <dgm:cxn modelId="{9D62011A-66D9-4862-AA3E-A3C871F1F762}" type="presOf" srcId="{5310A0E6-08AF-428B-AE7C-E9BD8BDC262E}" destId="{973275B5-6743-4B48-938D-950981279BC1}" srcOrd="0" destOrd="0" presId="urn:microsoft.com/office/officeart/2005/8/layout/vList2"/>
    <dgm:cxn modelId="{2ED86D23-F044-4DE5-8A84-6F7930B83031}" srcId="{9E08476D-D3D1-49AC-868F-AD9EB8219329}" destId="{2F5B8604-5DF7-4162-98A2-B4F3C81D1879}" srcOrd="3" destOrd="0" parTransId="{E0CF0045-D101-4851-954C-F814A8080948}" sibTransId="{C95C25CC-B85F-4043-A7F0-8927080A51FA}"/>
    <dgm:cxn modelId="{F87B502F-E6E6-48E4-8DEF-A37CA4E1F0EC}" type="presOf" srcId="{E390E2AD-341B-4188-A2B6-17A76C4841A8}" destId="{CBB58F6D-B53E-4D48-9665-D18FE3CCADE9}" srcOrd="0" destOrd="0" presId="urn:microsoft.com/office/officeart/2005/8/layout/vList2"/>
    <dgm:cxn modelId="{96AE7932-F2B9-430F-A573-E85A82E921A2}" srcId="{5310A0E6-08AF-428B-AE7C-E9BD8BDC262E}" destId="{E390E2AD-341B-4188-A2B6-17A76C4841A8}" srcOrd="0" destOrd="0" parTransId="{23D5D091-CA5A-4C76-968B-AEEB5FE4E3C8}" sibTransId="{AEF851AB-106E-4460-B9B2-DD4E5C6C1986}"/>
    <dgm:cxn modelId="{4C57E135-B3E4-47A9-9C71-5A02F69EF349}" srcId="{9E08476D-D3D1-49AC-868F-AD9EB8219329}" destId="{46418DAA-3054-4E66-AC46-79041D937C57}" srcOrd="0" destOrd="0" parTransId="{9FD180E4-E12E-42F1-88FC-C25360B57170}" sibTransId="{0E37E577-D5C0-40B4-B04E-414E49E2A957}"/>
    <dgm:cxn modelId="{A7576D37-A871-4439-9FD6-A1A9DDB1F0C7}" type="presOf" srcId="{46418DAA-3054-4E66-AC46-79041D937C57}" destId="{D9FB2574-F743-44DB-AF5B-32F7A668B727}" srcOrd="0" destOrd="0" presId="urn:microsoft.com/office/officeart/2005/8/layout/vList2"/>
    <dgm:cxn modelId="{923B9439-1068-443A-91A8-E76AA32FDE66}" srcId="{0AB09837-961F-4BFC-8F5B-701E514EB609}" destId="{7F7CF4EC-E5AA-4180-A188-80EE3E52393E}" srcOrd="0" destOrd="0" parTransId="{8517FD8C-7AFA-4300-AD25-36EF4D7E735E}" sibTransId="{015B013E-16F4-4F10-A5C6-D949B8D3F25B}"/>
    <dgm:cxn modelId="{8FBE1C3E-331D-496B-AADD-FB0B06D07AE7}" type="presOf" srcId="{7F7CF4EC-E5AA-4180-A188-80EE3E52393E}" destId="{1D25EB58-2BDF-41E4-8AB2-4CEF1C967CB9}" srcOrd="0" destOrd="0" presId="urn:microsoft.com/office/officeart/2005/8/layout/vList2"/>
    <dgm:cxn modelId="{EA6E4A42-2829-4F34-981D-B40196364B64}" type="presOf" srcId="{ACC503FC-F2A8-4468-8ED3-9BF7E26BAF25}" destId="{38B18034-9611-4431-BAA5-62934EB09335}" srcOrd="0" destOrd="0" presId="urn:microsoft.com/office/officeart/2005/8/layout/vList2"/>
    <dgm:cxn modelId="{6A583244-F0B4-4FBD-9942-BBA7836076F3}" srcId="{9E08476D-D3D1-49AC-868F-AD9EB8219329}" destId="{5310A0E6-08AF-428B-AE7C-E9BD8BDC262E}" srcOrd="4" destOrd="0" parTransId="{6266A13C-184B-4559-9166-73636AD7A647}" sibTransId="{D6F88960-A74D-43EC-AE52-5DF15FED6502}"/>
    <dgm:cxn modelId="{BAF87A6E-3F9D-47DC-9D4A-490CD00AC3C1}" type="presOf" srcId="{0AB09837-961F-4BFC-8F5B-701E514EB609}" destId="{98444C30-E3B0-43A2-9005-87F4DC3D67A9}" srcOrd="0" destOrd="0" presId="urn:microsoft.com/office/officeart/2005/8/layout/vList2"/>
    <dgm:cxn modelId="{EEDE9D53-762B-40EC-B5DD-B2FAC8CCF684}" type="presOf" srcId="{5B258484-6321-4FEE-A120-3C73A8A7A150}" destId="{B46D7EBA-2ED3-40E6-9E0A-27355524F5DB}" srcOrd="0" destOrd="0" presId="urn:microsoft.com/office/officeart/2005/8/layout/vList2"/>
    <dgm:cxn modelId="{110EB959-2D3A-45AB-A6E0-F52E0DF1653C}" type="presOf" srcId="{2E2E9A57-739A-4909-8E2E-8DAF2C220A2F}" destId="{3FE3F926-4AB0-4795-8167-39D7CF68C1D2}" srcOrd="0" destOrd="0" presId="urn:microsoft.com/office/officeart/2005/8/layout/vList2"/>
    <dgm:cxn modelId="{CF4B9780-B276-4BF9-AB5A-0DF1FF994475}" type="presOf" srcId="{9E08476D-D3D1-49AC-868F-AD9EB8219329}" destId="{02645FB7-2A13-4747-B6FF-AC7653DE3C53}" srcOrd="0" destOrd="0" presId="urn:microsoft.com/office/officeart/2005/8/layout/vList2"/>
    <dgm:cxn modelId="{97A0EAA7-0574-401C-A141-58DA00851B79}" srcId="{2F5B8604-5DF7-4162-98A2-B4F3C81D1879}" destId="{E6E99011-BEE4-49F5-A41E-7956BFAC5521}" srcOrd="0" destOrd="0" parTransId="{C600384A-353F-46F1-ABED-717565626856}" sibTransId="{5D754D2A-CB25-4398-BF97-B920F80A2F7E}"/>
    <dgm:cxn modelId="{63F12AC6-19EB-4FCE-8CE8-30395C51B332}" type="presOf" srcId="{2F5B8604-5DF7-4162-98A2-B4F3C81D1879}" destId="{936A56E6-59C6-4125-93D6-C3E9C78C59AA}" srcOrd="0" destOrd="0" presId="urn:microsoft.com/office/officeart/2005/8/layout/vList2"/>
    <dgm:cxn modelId="{8D37C2E4-B094-40C3-95E4-AFC89E0E2C14}" srcId="{ACC503FC-F2A8-4468-8ED3-9BF7E26BAF25}" destId="{2E2E9A57-739A-4909-8E2E-8DAF2C220A2F}" srcOrd="0" destOrd="0" parTransId="{0CFE9E55-0613-461D-8D72-7FD5DA22D150}" sibTransId="{6471D787-1144-4388-A338-806C978B4BEE}"/>
    <dgm:cxn modelId="{42E9C1EE-B749-4EE6-9149-7C1AD0E15F7F}" srcId="{46418DAA-3054-4E66-AC46-79041D937C57}" destId="{5B258484-6321-4FEE-A120-3C73A8A7A150}" srcOrd="0" destOrd="0" parTransId="{1AD36C17-4EE4-4316-9A12-6F1BA61BC7F4}" sibTransId="{8D62704C-DEE2-425C-A900-0917AE40FB48}"/>
    <dgm:cxn modelId="{AE4613F7-6BF3-4DC3-AD06-5C1E53B0BAB2}" srcId="{9E08476D-D3D1-49AC-868F-AD9EB8219329}" destId="{ACC503FC-F2A8-4468-8ED3-9BF7E26BAF25}" srcOrd="1" destOrd="0" parTransId="{21D4EA34-60C0-4164-9C95-EE1AB459B2D9}" sibTransId="{CEC64F12-1C4A-4E46-8ADC-C2FD904CB978}"/>
    <dgm:cxn modelId="{7F888DF7-6F92-45FB-A951-7D95F6A6AA3A}" srcId="{9E08476D-D3D1-49AC-868F-AD9EB8219329}" destId="{0AB09837-961F-4BFC-8F5B-701E514EB609}" srcOrd="2" destOrd="0" parTransId="{4571B9DF-FFDF-4E69-8183-EC8E07FD6085}" sibTransId="{7ECD7A16-8D7B-4B71-B25F-CAB718B42483}"/>
    <dgm:cxn modelId="{4C17B9FD-B6E7-45D4-B2AB-1743905E6491}" type="presOf" srcId="{E6E99011-BEE4-49F5-A41E-7956BFAC5521}" destId="{E568A926-01FC-4EBC-B7AD-A98F66B7C71F}" srcOrd="0" destOrd="0" presId="urn:microsoft.com/office/officeart/2005/8/layout/vList2"/>
    <dgm:cxn modelId="{730107DC-FC62-4221-A602-DB7915B0ACE6}" type="presParOf" srcId="{02645FB7-2A13-4747-B6FF-AC7653DE3C53}" destId="{D9FB2574-F743-44DB-AF5B-32F7A668B727}" srcOrd="0" destOrd="0" presId="urn:microsoft.com/office/officeart/2005/8/layout/vList2"/>
    <dgm:cxn modelId="{B09D2026-F380-4F02-A6FA-59566FF38DB2}" type="presParOf" srcId="{02645FB7-2A13-4747-B6FF-AC7653DE3C53}" destId="{B46D7EBA-2ED3-40E6-9E0A-27355524F5DB}" srcOrd="1" destOrd="0" presId="urn:microsoft.com/office/officeart/2005/8/layout/vList2"/>
    <dgm:cxn modelId="{7FA15683-AF44-4CFE-8B12-03A79EB49C6E}" type="presParOf" srcId="{02645FB7-2A13-4747-B6FF-AC7653DE3C53}" destId="{38B18034-9611-4431-BAA5-62934EB09335}" srcOrd="2" destOrd="0" presId="urn:microsoft.com/office/officeart/2005/8/layout/vList2"/>
    <dgm:cxn modelId="{68C0212B-FF4D-49F6-A3EE-57E9081A2CAF}" type="presParOf" srcId="{02645FB7-2A13-4747-B6FF-AC7653DE3C53}" destId="{3FE3F926-4AB0-4795-8167-39D7CF68C1D2}" srcOrd="3" destOrd="0" presId="urn:microsoft.com/office/officeart/2005/8/layout/vList2"/>
    <dgm:cxn modelId="{78EC654C-2F67-4D35-B7A6-0EED77820D80}" type="presParOf" srcId="{02645FB7-2A13-4747-B6FF-AC7653DE3C53}" destId="{98444C30-E3B0-43A2-9005-87F4DC3D67A9}" srcOrd="4" destOrd="0" presId="urn:microsoft.com/office/officeart/2005/8/layout/vList2"/>
    <dgm:cxn modelId="{37C18111-71B3-4E80-971F-5E895A4435AD}" type="presParOf" srcId="{02645FB7-2A13-4747-B6FF-AC7653DE3C53}" destId="{1D25EB58-2BDF-41E4-8AB2-4CEF1C967CB9}" srcOrd="5" destOrd="0" presId="urn:microsoft.com/office/officeart/2005/8/layout/vList2"/>
    <dgm:cxn modelId="{ADD0D291-86E4-4009-AF35-E54F9B025385}" type="presParOf" srcId="{02645FB7-2A13-4747-B6FF-AC7653DE3C53}" destId="{936A56E6-59C6-4125-93D6-C3E9C78C59AA}" srcOrd="6" destOrd="0" presId="urn:microsoft.com/office/officeart/2005/8/layout/vList2"/>
    <dgm:cxn modelId="{4B8E3E4C-44AC-4A15-9ED8-76F5869536E5}" type="presParOf" srcId="{02645FB7-2A13-4747-B6FF-AC7653DE3C53}" destId="{E568A926-01FC-4EBC-B7AD-A98F66B7C71F}" srcOrd="7" destOrd="0" presId="urn:microsoft.com/office/officeart/2005/8/layout/vList2"/>
    <dgm:cxn modelId="{0827BD4E-9667-4AFC-95B5-1A284B884362}" type="presParOf" srcId="{02645FB7-2A13-4747-B6FF-AC7653DE3C53}" destId="{973275B5-6743-4B48-938D-950981279BC1}" srcOrd="8" destOrd="0" presId="urn:microsoft.com/office/officeart/2005/8/layout/vList2"/>
    <dgm:cxn modelId="{A2D5E710-FCBB-47D0-8CDA-35E8C486DB86}" type="presParOf" srcId="{02645FB7-2A13-4747-B6FF-AC7653DE3C53}" destId="{CBB58F6D-B53E-4D48-9665-D18FE3CCADE9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E9CCD21C-F22A-45EF-85C9-A7ED543BB2B8}">
      <dgm:prSet/>
      <dgm:spPr/>
      <dgm:t>
        <a:bodyPr/>
        <a:lstStyle/>
        <a:p>
          <a:r>
            <a:rPr lang="en-US"/>
            <a:t>Different Filetypes</a:t>
          </a:r>
        </a:p>
      </dgm:t>
    </dgm:pt>
    <dgm:pt modelId="{62F84AB8-8FB6-4D3A-9008-909F3C8041B3}" type="parTrans" cxnId="{B03972E6-24BE-4899-B141-9A2F5D1880A5}">
      <dgm:prSet/>
      <dgm:spPr/>
      <dgm:t>
        <a:bodyPr/>
        <a:lstStyle/>
        <a:p>
          <a:endParaRPr lang="de-DE"/>
        </a:p>
      </dgm:t>
    </dgm:pt>
    <dgm:pt modelId="{8490F56B-F595-4363-BBA9-A6EF3EF20381}" type="sibTrans" cxnId="{B03972E6-24BE-4899-B141-9A2F5D1880A5}">
      <dgm:prSet/>
      <dgm:spPr/>
      <dgm:t>
        <a:bodyPr/>
        <a:lstStyle/>
        <a:p>
          <a:endParaRPr lang="de-DE"/>
        </a:p>
      </dgm:t>
    </dgm:pt>
    <dgm:pt modelId="{1FF90DC2-9B61-4361-BFBE-F0241DCA5B6A}">
      <dgm:prSet/>
      <dgm:spPr/>
      <dgm:t>
        <a:bodyPr/>
        <a:lstStyle/>
        <a:p>
          <a:r>
            <a:rPr lang="en-US"/>
            <a:t>Images, PDF, PCL, Postscript</a:t>
          </a:r>
        </a:p>
      </dgm:t>
    </dgm:pt>
    <dgm:pt modelId="{58178D42-96FD-4991-8AE3-9FB9F1BE7A9F}" type="parTrans" cxnId="{20EF12BF-050B-4784-AA7D-D0242E99AC24}">
      <dgm:prSet/>
      <dgm:spPr/>
      <dgm:t>
        <a:bodyPr/>
        <a:lstStyle/>
        <a:p>
          <a:endParaRPr lang="de-DE"/>
        </a:p>
      </dgm:t>
    </dgm:pt>
    <dgm:pt modelId="{6DA0D745-D854-48DE-A864-160A671D4AFA}" type="sibTrans" cxnId="{20EF12BF-050B-4784-AA7D-D0242E99AC24}">
      <dgm:prSet/>
      <dgm:spPr/>
      <dgm:t>
        <a:bodyPr/>
        <a:lstStyle/>
        <a:p>
          <a:endParaRPr lang="de-DE"/>
        </a:p>
      </dgm:t>
    </dgm:pt>
    <dgm:pt modelId="{AF12D3EA-C8DB-438C-B614-7B4115C350B6}">
      <dgm:prSet/>
      <dgm:spPr/>
      <dgm:t>
        <a:bodyPr/>
        <a:lstStyle/>
        <a:p>
          <a:r>
            <a:rPr lang="en-US"/>
            <a:t>Visual (pixel wise) comparison of outputs</a:t>
          </a:r>
        </a:p>
      </dgm:t>
    </dgm:pt>
    <dgm:pt modelId="{1C3AEF0C-7A93-4896-B643-FCE09EF477D6}" type="parTrans" cxnId="{734BB808-0240-4C23-9161-C8680D86E9B7}">
      <dgm:prSet/>
      <dgm:spPr/>
      <dgm:t>
        <a:bodyPr/>
        <a:lstStyle/>
        <a:p>
          <a:endParaRPr lang="de-DE"/>
        </a:p>
      </dgm:t>
    </dgm:pt>
    <dgm:pt modelId="{DFE64A6C-F76D-466A-A7FD-18D18D78D22B}" type="sibTrans" cxnId="{734BB808-0240-4C23-9161-C8680D86E9B7}">
      <dgm:prSet/>
      <dgm:spPr/>
      <dgm:t>
        <a:bodyPr/>
        <a:lstStyle/>
        <a:p>
          <a:endParaRPr lang="de-DE"/>
        </a:p>
      </dgm:t>
    </dgm:pt>
    <dgm:pt modelId="{BDDF88C6-693B-4B76-8425-11F0B2F627C7}">
      <dgm:prSet/>
      <dgm:spPr/>
      <dgm:t>
        <a:bodyPr/>
        <a:lstStyle/>
        <a:p>
          <a:r>
            <a:rPr lang="en-US"/>
            <a:t>Use masks to ignore areas</a:t>
          </a:r>
        </a:p>
      </dgm:t>
    </dgm:pt>
    <dgm:pt modelId="{D06FB29B-C3E9-4865-AAEB-E8A1206F80A7}" type="parTrans" cxnId="{35838042-FF5B-4B2C-9FD5-BFABEF8AB4EA}">
      <dgm:prSet/>
      <dgm:spPr/>
      <dgm:t>
        <a:bodyPr/>
        <a:lstStyle/>
        <a:p>
          <a:endParaRPr lang="de-DE"/>
        </a:p>
      </dgm:t>
    </dgm:pt>
    <dgm:pt modelId="{D3AC0625-FCED-4030-9854-87C7FF0DC361}" type="sibTrans" cxnId="{35838042-FF5B-4B2C-9FD5-BFABEF8AB4EA}">
      <dgm:prSet/>
      <dgm:spPr/>
      <dgm:t>
        <a:bodyPr/>
        <a:lstStyle/>
        <a:p>
          <a:endParaRPr lang="de-DE"/>
        </a:p>
      </dgm:t>
    </dgm:pt>
    <dgm:pt modelId="{DEC0742E-BDF4-4E4F-AF8F-BAE409BAD3FA}">
      <dgm:prSet/>
      <dgm:spPr/>
      <dgm:t>
        <a:bodyPr/>
        <a:lstStyle/>
        <a:p>
          <a:r>
            <a:rPr lang="en-US"/>
            <a:t>Coordinates, Text Patterns or Areas</a:t>
          </a:r>
        </a:p>
      </dgm:t>
    </dgm:pt>
    <dgm:pt modelId="{594E4C44-5C0C-4253-BA87-7D3302FC1639}" type="parTrans" cxnId="{09E8FC4C-4C7F-494E-8F94-24760B0BAE1F}">
      <dgm:prSet/>
      <dgm:spPr/>
      <dgm:t>
        <a:bodyPr/>
        <a:lstStyle/>
        <a:p>
          <a:endParaRPr lang="de-DE"/>
        </a:p>
      </dgm:t>
    </dgm:pt>
    <dgm:pt modelId="{5A0F3471-D108-44DB-AB61-3CC6A535F72B}" type="sibTrans" cxnId="{09E8FC4C-4C7F-494E-8F94-24760B0BAE1F}">
      <dgm:prSet/>
      <dgm:spPr/>
      <dgm:t>
        <a:bodyPr/>
        <a:lstStyle/>
        <a:p>
          <a:endParaRPr lang="de-DE"/>
        </a:p>
      </dgm:t>
    </dgm:pt>
    <dgm:pt modelId="{3F3F6764-1E49-4A57-A01A-F77EB7CE4F16}">
      <dgm:prSet/>
      <dgm:spPr/>
      <dgm:t>
        <a:bodyPr/>
        <a:lstStyle/>
        <a:p>
          <a:r>
            <a:rPr lang="en-US"/>
            <a:t>Reading and masking barcode content (not presented)</a:t>
          </a:r>
        </a:p>
      </dgm:t>
    </dgm:pt>
    <dgm:pt modelId="{323E964C-A253-41FE-B7D8-23D190ACCDD0}" type="parTrans" cxnId="{2CCD7F3D-5A1F-424E-B611-B880E945603B}">
      <dgm:prSet/>
      <dgm:spPr/>
      <dgm:t>
        <a:bodyPr/>
        <a:lstStyle/>
        <a:p>
          <a:endParaRPr lang="de-DE"/>
        </a:p>
      </dgm:t>
    </dgm:pt>
    <dgm:pt modelId="{5ADCD854-5ECE-4F4E-9A65-0704F55C456B}" type="sibTrans" cxnId="{2CCD7F3D-5A1F-424E-B611-B880E945603B}">
      <dgm:prSet/>
      <dgm:spPr/>
      <dgm:t>
        <a:bodyPr/>
        <a:lstStyle/>
        <a:p>
          <a:endParaRPr lang="de-DE"/>
        </a:p>
      </dgm:t>
    </dgm:pt>
    <dgm:pt modelId="{74229656-E298-4C1F-8974-64DD2EFFADB0}">
      <dgm:prSet/>
      <dgm:spPr/>
      <dgm:t>
        <a:bodyPr/>
        <a:lstStyle/>
        <a:p>
          <a:r>
            <a:rPr lang="en-US"/>
            <a:t>Compare text value for changed areas</a:t>
          </a:r>
        </a:p>
      </dgm:t>
    </dgm:pt>
    <dgm:pt modelId="{35EBA363-06B8-4AD2-8E4C-862BBE9F2F89}" type="parTrans" cxnId="{FDBE8F95-2CDF-4A53-BDEB-BB9EF2B6168A}">
      <dgm:prSet/>
      <dgm:spPr/>
      <dgm:t>
        <a:bodyPr/>
        <a:lstStyle/>
        <a:p>
          <a:endParaRPr lang="de-DE"/>
        </a:p>
      </dgm:t>
    </dgm:pt>
    <dgm:pt modelId="{847CEE0A-592F-437F-BCC8-E3B9EAF70111}" type="sibTrans" cxnId="{FDBE8F95-2CDF-4A53-BDEB-BB9EF2B6168A}">
      <dgm:prSet/>
      <dgm:spPr/>
      <dgm:t>
        <a:bodyPr/>
        <a:lstStyle/>
        <a:p>
          <a:endParaRPr lang="de-DE"/>
        </a:p>
      </dgm:t>
    </dgm:pt>
    <dgm:pt modelId="{207945FF-0BB3-40A6-B676-02158E58A02E}">
      <dgm:prSet/>
      <dgm:spPr/>
      <dgm:t>
        <a:bodyPr/>
        <a:lstStyle/>
        <a:p>
          <a:r>
            <a:rPr lang="en-US"/>
            <a:t>Allow moved text blocks within a defined range</a:t>
          </a:r>
        </a:p>
      </dgm:t>
    </dgm:pt>
    <dgm:pt modelId="{A7A57452-61E0-4E0D-93F6-EF505BA92966}" type="parTrans" cxnId="{68526333-738E-4627-BEFD-1B4767CDDDDC}">
      <dgm:prSet/>
      <dgm:spPr/>
      <dgm:t>
        <a:bodyPr/>
        <a:lstStyle/>
        <a:p>
          <a:endParaRPr lang="de-DE"/>
        </a:p>
      </dgm:t>
    </dgm:pt>
    <dgm:pt modelId="{2B342642-BBEC-457C-A50C-2A617FA99EF6}" type="sibTrans" cxnId="{68526333-738E-4627-BEFD-1B4767CDDDDC}">
      <dgm:prSet/>
      <dgm:spPr/>
      <dgm:t>
        <a:bodyPr/>
        <a:lstStyle/>
        <a:p>
          <a:endParaRPr lang="de-DE"/>
        </a:p>
      </dgm:t>
    </dgm:pt>
    <dgm:pt modelId="{79C4455D-309C-4E7C-B7C3-FCBFD438285C}">
      <dgm:prSet/>
      <dgm:spPr/>
      <dgm:t>
        <a:bodyPr/>
        <a:lstStyle/>
        <a:p>
          <a:r>
            <a:rPr lang="en-US"/>
            <a:t>Test Report highlighting changed areas</a:t>
          </a:r>
        </a:p>
      </dgm:t>
    </dgm:pt>
    <dgm:pt modelId="{26BB730A-25F0-47FA-AF05-F266E4CA6AD5}" type="parTrans" cxnId="{4EFC32BE-7B47-427C-A1F9-5AD331B016B4}">
      <dgm:prSet/>
      <dgm:spPr/>
      <dgm:t>
        <a:bodyPr/>
        <a:lstStyle/>
        <a:p>
          <a:endParaRPr lang="de-DE"/>
        </a:p>
      </dgm:t>
    </dgm:pt>
    <dgm:pt modelId="{4FED9BCB-04E9-450F-9AA4-215BEAC90FBE}" type="sibTrans" cxnId="{4EFC32BE-7B47-427C-A1F9-5AD331B016B4}">
      <dgm:prSet/>
      <dgm:spPr/>
      <dgm:t>
        <a:bodyPr/>
        <a:lstStyle/>
        <a:p>
          <a:endParaRPr lang="de-DE"/>
        </a:p>
      </dgm:t>
    </dgm:pt>
    <dgm:pt modelId="{96205F68-1B5B-4267-B27C-BA9C48A540CA}">
      <dgm:prSet/>
      <dgm:spPr/>
      <dgm:t>
        <a:bodyPr/>
        <a:lstStyle/>
        <a:p>
          <a:r>
            <a:rPr lang="en-US"/>
            <a:t>Remove Watermarks</a:t>
          </a:r>
        </a:p>
      </dgm:t>
    </dgm:pt>
    <dgm:pt modelId="{09F9961B-0D15-441E-9471-DCE896C05101}" type="parTrans" cxnId="{B3F9F695-BF1B-45E6-8560-47B0463DB0C2}">
      <dgm:prSet/>
      <dgm:spPr/>
      <dgm:t>
        <a:bodyPr/>
        <a:lstStyle/>
        <a:p>
          <a:endParaRPr lang="de-DE"/>
        </a:p>
      </dgm:t>
    </dgm:pt>
    <dgm:pt modelId="{9DBA15F5-4375-40AB-8B5C-D1F8A2F560F3}" type="sibTrans" cxnId="{B3F9F695-BF1B-45E6-8560-47B0463DB0C2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0A53BF26-DC3E-4847-8F62-7F87BFA9F527}" type="pres">
      <dgm:prSet presAssocID="{E9CCD21C-F22A-45EF-85C9-A7ED543BB2B8}" presName="node" presStyleLbl="node1" presStyleIdx="0" presStyleCnt="8">
        <dgm:presLayoutVars>
          <dgm:bulletEnabled val="1"/>
        </dgm:presLayoutVars>
      </dgm:prSet>
      <dgm:spPr/>
    </dgm:pt>
    <dgm:pt modelId="{98D32D5E-37C6-442B-89ED-6A919A854B94}" type="pres">
      <dgm:prSet presAssocID="{8490F56B-F595-4363-BBA9-A6EF3EF20381}" presName="sibTrans" presStyleCnt="0"/>
      <dgm:spPr/>
    </dgm:pt>
    <dgm:pt modelId="{FB459A2C-10C0-4BCC-9979-14160B6D0428}" type="pres">
      <dgm:prSet presAssocID="{AF12D3EA-C8DB-438C-B614-7B4115C350B6}" presName="node" presStyleLbl="node1" presStyleIdx="1" presStyleCnt="8">
        <dgm:presLayoutVars>
          <dgm:bulletEnabled val="1"/>
        </dgm:presLayoutVars>
      </dgm:prSet>
      <dgm:spPr/>
    </dgm:pt>
    <dgm:pt modelId="{59C646A8-F4DA-4305-99C8-85B23592FBAF}" type="pres">
      <dgm:prSet presAssocID="{DFE64A6C-F76D-466A-A7FD-18D18D78D22B}" presName="sibTrans" presStyleCnt="0"/>
      <dgm:spPr/>
    </dgm:pt>
    <dgm:pt modelId="{746199BF-6F44-4489-ADB8-FEB62BE09C75}" type="pres">
      <dgm:prSet presAssocID="{BDDF88C6-693B-4B76-8425-11F0B2F627C7}" presName="node" presStyleLbl="node1" presStyleIdx="2" presStyleCnt="8">
        <dgm:presLayoutVars>
          <dgm:bulletEnabled val="1"/>
        </dgm:presLayoutVars>
      </dgm:prSet>
      <dgm:spPr/>
    </dgm:pt>
    <dgm:pt modelId="{93139008-1FAF-4B61-AA2D-2EAC5EFD0885}" type="pres">
      <dgm:prSet presAssocID="{D3AC0625-FCED-4030-9854-87C7FF0DC361}" presName="sibTrans" presStyleCnt="0"/>
      <dgm:spPr/>
    </dgm:pt>
    <dgm:pt modelId="{1491226E-E834-431D-A719-1AF22935E565}" type="pres">
      <dgm:prSet presAssocID="{3F3F6764-1E49-4A57-A01A-F77EB7CE4F16}" presName="node" presStyleLbl="node1" presStyleIdx="3" presStyleCnt="8">
        <dgm:presLayoutVars>
          <dgm:bulletEnabled val="1"/>
        </dgm:presLayoutVars>
      </dgm:prSet>
      <dgm:spPr/>
    </dgm:pt>
    <dgm:pt modelId="{2B488AC1-F92F-4045-945C-9268A7DF78AF}" type="pres">
      <dgm:prSet presAssocID="{5ADCD854-5ECE-4F4E-9A65-0704F55C456B}" presName="sibTrans" presStyleCnt="0"/>
      <dgm:spPr/>
    </dgm:pt>
    <dgm:pt modelId="{43AE92F9-7991-45EC-A3F1-50553F026159}" type="pres">
      <dgm:prSet presAssocID="{74229656-E298-4C1F-8974-64DD2EFFADB0}" presName="node" presStyleLbl="node1" presStyleIdx="4" presStyleCnt="8">
        <dgm:presLayoutVars>
          <dgm:bulletEnabled val="1"/>
        </dgm:presLayoutVars>
      </dgm:prSet>
      <dgm:spPr/>
    </dgm:pt>
    <dgm:pt modelId="{51048F76-F489-410E-BB59-9741FEFAEE0B}" type="pres">
      <dgm:prSet presAssocID="{847CEE0A-592F-437F-BCC8-E3B9EAF70111}" presName="sibTrans" presStyleCnt="0"/>
      <dgm:spPr/>
    </dgm:pt>
    <dgm:pt modelId="{127ECBBD-D8BD-4578-9E3D-5083DEDB711B}" type="pres">
      <dgm:prSet presAssocID="{207945FF-0BB3-40A6-B676-02158E58A02E}" presName="node" presStyleLbl="node1" presStyleIdx="5" presStyleCnt="8">
        <dgm:presLayoutVars>
          <dgm:bulletEnabled val="1"/>
        </dgm:presLayoutVars>
      </dgm:prSet>
      <dgm:spPr/>
    </dgm:pt>
    <dgm:pt modelId="{87F3F158-BDAA-4899-81EE-89665245A474}" type="pres">
      <dgm:prSet presAssocID="{2B342642-BBEC-457C-A50C-2A617FA99EF6}" presName="sibTrans" presStyleCnt="0"/>
      <dgm:spPr/>
    </dgm:pt>
    <dgm:pt modelId="{4E24D7DC-AA4D-418A-B284-6F6AF4915BC1}" type="pres">
      <dgm:prSet presAssocID="{96205F68-1B5B-4267-B27C-BA9C48A540CA}" presName="node" presStyleLbl="node1" presStyleIdx="6" presStyleCnt="8">
        <dgm:presLayoutVars>
          <dgm:bulletEnabled val="1"/>
        </dgm:presLayoutVars>
      </dgm:prSet>
      <dgm:spPr/>
    </dgm:pt>
    <dgm:pt modelId="{F90CA9F5-9A7A-4066-8BF8-C4DCE43933C3}" type="pres">
      <dgm:prSet presAssocID="{9DBA15F5-4375-40AB-8B5C-D1F8A2F560F3}" presName="sibTrans" presStyleCnt="0"/>
      <dgm:spPr/>
    </dgm:pt>
    <dgm:pt modelId="{CB6A2504-A1F0-433A-ABD0-CCC8D31F906D}" type="pres">
      <dgm:prSet presAssocID="{79C4455D-309C-4E7C-B7C3-FCBFD438285C}" presName="node" presStyleLbl="node1" presStyleIdx="7" presStyleCnt="8">
        <dgm:presLayoutVars>
          <dgm:bulletEnabled val="1"/>
        </dgm:presLayoutVars>
      </dgm:prSet>
      <dgm:spPr/>
    </dgm:pt>
  </dgm:ptLst>
  <dgm:cxnLst>
    <dgm:cxn modelId="{734BB808-0240-4C23-9161-C8680D86E9B7}" srcId="{0062DCAD-8EC9-4B56-8508-1E52BB415522}" destId="{AF12D3EA-C8DB-438C-B614-7B4115C350B6}" srcOrd="1" destOrd="0" parTransId="{1C3AEF0C-7A93-4896-B643-FCE09EF477D6}" sibTransId="{DFE64A6C-F76D-466A-A7FD-18D18D78D22B}"/>
    <dgm:cxn modelId="{34BA520D-F663-4C5B-829C-798E6DC007D6}" type="presOf" srcId="{AF12D3EA-C8DB-438C-B614-7B4115C350B6}" destId="{FB459A2C-10C0-4BCC-9979-14160B6D0428}" srcOrd="0" destOrd="0" presId="urn:microsoft.com/office/officeart/2005/8/layout/default"/>
    <dgm:cxn modelId="{FC35F00F-963A-4D79-9089-42587C9149CF}" type="presOf" srcId="{E9CCD21C-F22A-45EF-85C9-A7ED543BB2B8}" destId="{0A53BF26-DC3E-4847-8F62-7F87BFA9F527}" srcOrd="0" destOrd="0" presId="urn:microsoft.com/office/officeart/2005/8/layout/default"/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68526333-738E-4627-BEFD-1B4767CDDDDC}" srcId="{0062DCAD-8EC9-4B56-8508-1E52BB415522}" destId="{207945FF-0BB3-40A6-B676-02158E58A02E}" srcOrd="5" destOrd="0" parTransId="{A7A57452-61E0-4E0D-93F6-EF505BA92966}" sibTransId="{2B342642-BBEC-457C-A50C-2A617FA99EF6}"/>
    <dgm:cxn modelId="{10AAD23C-4171-4DC0-9A26-6925E6EA9BEE}" type="presOf" srcId="{1FF90DC2-9B61-4361-BFBE-F0241DCA5B6A}" destId="{0A53BF26-DC3E-4847-8F62-7F87BFA9F527}" srcOrd="0" destOrd="1" presId="urn:microsoft.com/office/officeart/2005/8/layout/default"/>
    <dgm:cxn modelId="{2CCD7F3D-5A1F-424E-B611-B880E945603B}" srcId="{0062DCAD-8EC9-4B56-8508-1E52BB415522}" destId="{3F3F6764-1E49-4A57-A01A-F77EB7CE4F16}" srcOrd="3" destOrd="0" parTransId="{323E964C-A253-41FE-B7D8-23D190ACCDD0}" sibTransId="{5ADCD854-5ECE-4F4E-9A65-0704F55C456B}"/>
    <dgm:cxn modelId="{35838042-FF5B-4B2C-9FD5-BFABEF8AB4EA}" srcId="{0062DCAD-8EC9-4B56-8508-1E52BB415522}" destId="{BDDF88C6-693B-4B76-8425-11F0B2F627C7}" srcOrd="2" destOrd="0" parTransId="{D06FB29B-C3E9-4865-AAEB-E8A1206F80A7}" sibTransId="{D3AC0625-FCED-4030-9854-87C7FF0DC361}"/>
    <dgm:cxn modelId="{9DAC9B47-0C79-4959-9B06-55C377F30578}" type="presOf" srcId="{74229656-E298-4C1F-8974-64DD2EFFADB0}" destId="{43AE92F9-7991-45EC-A3F1-50553F026159}" srcOrd="0" destOrd="0" presId="urn:microsoft.com/office/officeart/2005/8/layout/default"/>
    <dgm:cxn modelId="{F089576B-DABA-4BE4-9906-1E45B641BAB5}" type="presOf" srcId="{BDDF88C6-693B-4B76-8425-11F0B2F627C7}" destId="{746199BF-6F44-4489-ADB8-FEB62BE09C75}" srcOrd="0" destOrd="0" presId="urn:microsoft.com/office/officeart/2005/8/layout/default"/>
    <dgm:cxn modelId="{09E8FC4C-4C7F-494E-8F94-24760B0BAE1F}" srcId="{BDDF88C6-693B-4B76-8425-11F0B2F627C7}" destId="{DEC0742E-BDF4-4E4F-AF8F-BAE409BAD3FA}" srcOrd="0" destOrd="0" parTransId="{594E4C44-5C0C-4253-BA87-7D3302FC1639}" sibTransId="{5A0F3471-D108-44DB-AB61-3CC6A535F72B}"/>
    <dgm:cxn modelId="{92320450-2AF2-4354-A9C8-8B3114C157EC}" type="presOf" srcId="{79C4455D-309C-4E7C-B7C3-FCBFD438285C}" destId="{CB6A2504-A1F0-433A-ABD0-CCC8D31F906D}" srcOrd="0" destOrd="0" presId="urn:microsoft.com/office/officeart/2005/8/layout/default"/>
    <dgm:cxn modelId="{235EF094-61D2-4399-9661-5B583215A3CD}" type="presOf" srcId="{96205F68-1B5B-4267-B27C-BA9C48A540CA}" destId="{4E24D7DC-AA4D-418A-B284-6F6AF4915BC1}" srcOrd="0" destOrd="0" presId="urn:microsoft.com/office/officeart/2005/8/layout/default"/>
    <dgm:cxn modelId="{FDBE8F95-2CDF-4A53-BDEB-BB9EF2B6168A}" srcId="{0062DCAD-8EC9-4B56-8508-1E52BB415522}" destId="{74229656-E298-4C1F-8974-64DD2EFFADB0}" srcOrd="4" destOrd="0" parTransId="{35EBA363-06B8-4AD2-8E4C-862BBE9F2F89}" sibTransId="{847CEE0A-592F-437F-BCC8-E3B9EAF70111}"/>
    <dgm:cxn modelId="{B3F9F695-BF1B-45E6-8560-47B0463DB0C2}" srcId="{0062DCAD-8EC9-4B56-8508-1E52BB415522}" destId="{96205F68-1B5B-4267-B27C-BA9C48A540CA}" srcOrd="6" destOrd="0" parTransId="{09F9961B-0D15-441E-9471-DCE896C05101}" sibTransId="{9DBA15F5-4375-40AB-8B5C-D1F8A2F560F3}"/>
    <dgm:cxn modelId="{09F8A7AA-4A2C-4FFD-8B75-A8C419AA1ED9}" type="presOf" srcId="{207945FF-0BB3-40A6-B676-02158E58A02E}" destId="{127ECBBD-D8BD-4578-9E3D-5083DEDB711B}" srcOrd="0" destOrd="0" presId="urn:microsoft.com/office/officeart/2005/8/layout/default"/>
    <dgm:cxn modelId="{4EFC32BE-7B47-427C-A1F9-5AD331B016B4}" srcId="{0062DCAD-8EC9-4B56-8508-1E52BB415522}" destId="{79C4455D-309C-4E7C-B7C3-FCBFD438285C}" srcOrd="7" destOrd="0" parTransId="{26BB730A-25F0-47FA-AF05-F266E4CA6AD5}" sibTransId="{4FED9BCB-04E9-450F-9AA4-215BEAC90FBE}"/>
    <dgm:cxn modelId="{20EF12BF-050B-4784-AA7D-D0242E99AC24}" srcId="{E9CCD21C-F22A-45EF-85C9-A7ED543BB2B8}" destId="{1FF90DC2-9B61-4361-BFBE-F0241DCA5B6A}" srcOrd="0" destOrd="0" parTransId="{58178D42-96FD-4991-8AE3-9FB9F1BE7A9F}" sibTransId="{6DA0D745-D854-48DE-A864-160A671D4AFA}"/>
    <dgm:cxn modelId="{425E30D6-80FF-4592-A827-987539E7A6AC}" type="presOf" srcId="{DEC0742E-BDF4-4E4F-AF8F-BAE409BAD3FA}" destId="{746199BF-6F44-4489-ADB8-FEB62BE09C75}" srcOrd="0" destOrd="1" presId="urn:microsoft.com/office/officeart/2005/8/layout/default"/>
    <dgm:cxn modelId="{7D7033DB-FA10-4007-8770-07A3B9DF4F42}" type="presOf" srcId="{3F3F6764-1E49-4A57-A01A-F77EB7CE4F16}" destId="{1491226E-E834-431D-A719-1AF22935E565}" srcOrd="0" destOrd="0" presId="urn:microsoft.com/office/officeart/2005/8/layout/default"/>
    <dgm:cxn modelId="{B03972E6-24BE-4899-B141-9A2F5D1880A5}" srcId="{0062DCAD-8EC9-4B56-8508-1E52BB415522}" destId="{E9CCD21C-F22A-45EF-85C9-A7ED543BB2B8}" srcOrd="0" destOrd="0" parTransId="{62F84AB8-8FB6-4D3A-9008-909F3C8041B3}" sibTransId="{8490F56B-F595-4363-BBA9-A6EF3EF20381}"/>
    <dgm:cxn modelId="{9E29758E-AFDB-4881-B8BF-B53A0B669AD2}" type="presParOf" srcId="{F667B541-1CE3-495F-8DE8-E76C0D4EC40C}" destId="{0A53BF26-DC3E-4847-8F62-7F87BFA9F527}" srcOrd="0" destOrd="0" presId="urn:microsoft.com/office/officeart/2005/8/layout/default"/>
    <dgm:cxn modelId="{2FB15048-7305-452B-AF92-07E0705B01BB}" type="presParOf" srcId="{F667B541-1CE3-495F-8DE8-E76C0D4EC40C}" destId="{98D32D5E-37C6-442B-89ED-6A919A854B94}" srcOrd="1" destOrd="0" presId="urn:microsoft.com/office/officeart/2005/8/layout/default"/>
    <dgm:cxn modelId="{C171013C-4177-45E9-891A-1860A88DFF4C}" type="presParOf" srcId="{F667B541-1CE3-495F-8DE8-E76C0D4EC40C}" destId="{FB459A2C-10C0-4BCC-9979-14160B6D0428}" srcOrd="2" destOrd="0" presId="urn:microsoft.com/office/officeart/2005/8/layout/default"/>
    <dgm:cxn modelId="{7EBD9E7E-4944-4D7B-B99C-EDB83DCF43E2}" type="presParOf" srcId="{F667B541-1CE3-495F-8DE8-E76C0D4EC40C}" destId="{59C646A8-F4DA-4305-99C8-85B23592FBAF}" srcOrd="3" destOrd="0" presId="urn:microsoft.com/office/officeart/2005/8/layout/default"/>
    <dgm:cxn modelId="{066C260F-55D0-43E6-8FCF-48A4B864D27E}" type="presParOf" srcId="{F667B541-1CE3-495F-8DE8-E76C0D4EC40C}" destId="{746199BF-6F44-4489-ADB8-FEB62BE09C75}" srcOrd="4" destOrd="0" presId="urn:microsoft.com/office/officeart/2005/8/layout/default"/>
    <dgm:cxn modelId="{78D30945-F5A9-4E93-B2A2-6B92889CD6BF}" type="presParOf" srcId="{F667B541-1CE3-495F-8DE8-E76C0D4EC40C}" destId="{93139008-1FAF-4B61-AA2D-2EAC5EFD0885}" srcOrd="5" destOrd="0" presId="urn:microsoft.com/office/officeart/2005/8/layout/default"/>
    <dgm:cxn modelId="{A26DF7B9-845C-48CE-AC4B-AB9362601F65}" type="presParOf" srcId="{F667B541-1CE3-495F-8DE8-E76C0D4EC40C}" destId="{1491226E-E834-431D-A719-1AF22935E565}" srcOrd="6" destOrd="0" presId="urn:microsoft.com/office/officeart/2005/8/layout/default"/>
    <dgm:cxn modelId="{EB25947E-0A5C-4197-938B-25EDB1227492}" type="presParOf" srcId="{F667B541-1CE3-495F-8DE8-E76C0D4EC40C}" destId="{2B488AC1-F92F-4045-945C-9268A7DF78AF}" srcOrd="7" destOrd="0" presId="urn:microsoft.com/office/officeart/2005/8/layout/default"/>
    <dgm:cxn modelId="{67FFDEDF-5EA4-4AC4-93EA-DB624D4943E4}" type="presParOf" srcId="{F667B541-1CE3-495F-8DE8-E76C0D4EC40C}" destId="{43AE92F9-7991-45EC-A3F1-50553F026159}" srcOrd="8" destOrd="0" presId="urn:microsoft.com/office/officeart/2005/8/layout/default"/>
    <dgm:cxn modelId="{376E40FD-7541-45F7-92DB-51ACB8EF3AAC}" type="presParOf" srcId="{F667B541-1CE3-495F-8DE8-E76C0D4EC40C}" destId="{51048F76-F489-410E-BB59-9741FEFAEE0B}" srcOrd="9" destOrd="0" presId="urn:microsoft.com/office/officeart/2005/8/layout/default"/>
    <dgm:cxn modelId="{A02839FE-06B9-4C06-A34E-F6BD48B67169}" type="presParOf" srcId="{F667B541-1CE3-495F-8DE8-E76C0D4EC40C}" destId="{127ECBBD-D8BD-4578-9E3D-5083DEDB711B}" srcOrd="10" destOrd="0" presId="urn:microsoft.com/office/officeart/2005/8/layout/default"/>
    <dgm:cxn modelId="{B4FE35FE-1299-45A9-8D9D-AD9D828C6E55}" type="presParOf" srcId="{F667B541-1CE3-495F-8DE8-E76C0D4EC40C}" destId="{87F3F158-BDAA-4899-81EE-89665245A474}" srcOrd="11" destOrd="0" presId="urn:microsoft.com/office/officeart/2005/8/layout/default"/>
    <dgm:cxn modelId="{2A293AD4-5F68-4373-B7A8-058CC8C092DD}" type="presParOf" srcId="{F667B541-1CE3-495F-8DE8-E76C0D4EC40C}" destId="{4E24D7DC-AA4D-418A-B284-6F6AF4915BC1}" srcOrd="12" destOrd="0" presId="urn:microsoft.com/office/officeart/2005/8/layout/default"/>
    <dgm:cxn modelId="{E6B6CDFB-EDA5-4C08-A420-4EB601DB3D5D}" type="presParOf" srcId="{F667B541-1CE3-495F-8DE8-E76C0D4EC40C}" destId="{F90CA9F5-9A7A-4066-8BF8-C4DCE43933C3}" srcOrd="13" destOrd="0" presId="urn:microsoft.com/office/officeart/2005/8/layout/default"/>
    <dgm:cxn modelId="{23F2EB85-E519-4971-82D8-05BCAD6D6C78}" type="presParOf" srcId="{F667B541-1CE3-495F-8DE8-E76C0D4EC40C}" destId="{CB6A2504-A1F0-433A-ABD0-CCC8D31F906D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E9CCD21C-F22A-45EF-85C9-A7ED543BB2B8}">
      <dgm:prSet/>
      <dgm:spPr/>
      <dgm:t>
        <a:bodyPr/>
        <a:lstStyle/>
        <a:p>
          <a:r>
            <a:rPr lang="en-US"/>
            <a:t>Check Text in Document</a:t>
          </a:r>
        </a:p>
      </dgm:t>
    </dgm:pt>
    <dgm:pt modelId="{62F84AB8-8FB6-4D3A-9008-909F3C8041B3}" type="parTrans" cxnId="{B03972E6-24BE-4899-B141-9A2F5D1880A5}">
      <dgm:prSet/>
      <dgm:spPr/>
      <dgm:t>
        <a:bodyPr/>
        <a:lstStyle/>
        <a:p>
          <a:endParaRPr lang="de-DE"/>
        </a:p>
      </dgm:t>
    </dgm:pt>
    <dgm:pt modelId="{8490F56B-F595-4363-BBA9-A6EF3EF20381}" type="sibTrans" cxnId="{B03972E6-24BE-4899-B141-9A2F5D1880A5}">
      <dgm:prSet/>
      <dgm:spPr/>
      <dgm:t>
        <a:bodyPr/>
        <a:lstStyle/>
        <a:p>
          <a:endParaRPr lang="de-DE"/>
        </a:p>
      </dgm:t>
    </dgm:pt>
    <dgm:pt modelId="{1FF90DC2-9B61-4361-BFBE-F0241DCA5B6A}">
      <dgm:prSet/>
      <dgm:spPr/>
      <dgm:t>
        <a:bodyPr/>
        <a:lstStyle/>
        <a:p>
          <a:r>
            <a:rPr lang="en-US"/>
            <a:t>Single Strings or Lists</a:t>
          </a:r>
        </a:p>
      </dgm:t>
    </dgm:pt>
    <dgm:pt modelId="{58178D42-96FD-4991-8AE3-9FB9F1BE7A9F}" type="parTrans" cxnId="{20EF12BF-050B-4784-AA7D-D0242E99AC24}">
      <dgm:prSet/>
      <dgm:spPr/>
      <dgm:t>
        <a:bodyPr/>
        <a:lstStyle/>
        <a:p>
          <a:endParaRPr lang="de-DE"/>
        </a:p>
      </dgm:t>
    </dgm:pt>
    <dgm:pt modelId="{6DA0D745-D854-48DE-A864-160A671D4AFA}" type="sibTrans" cxnId="{20EF12BF-050B-4784-AA7D-D0242E99AC24}">
      <dgm:prSet/>
      <dgm:spPr/>
      <dgm:t>
        <a:bodyPr/>
        <a:lstStyle/>
        <a:p>
          <a:endParaRPr lang="de-DE"/>
        </a:p>
      </dgm:t>
    </dgm:pt>
    <dgm:pt modelId="{AF12D3EA-C8DB-438C-B614-7B4115C350B6}">
      <dgm:prSet/>
      <dgm:spPr/>
      <dgm:t>
        <a:bodyPr/>
        <a:lstStyle/>
        <a:p>
          <a:r>
            <a:rPr lang="en-US"/>
            <a:t>Compare Data between Documents</a:t>
          </a:r>
        </a:p>
      </dgm:t>
    </dgm:pt>
    <dgm:pt modelId="{1C3AEF0C-7A93-4896-B643-FCE09EF477D6}" type="parTrans" cxnId="{734BB808-0240-4C23-9161-C8680D86E9B7}">
      <dgm:prSet/>
      <dgm:spPr/>
      <dgm:t>
        <a:bodyPr/>
        <a:lstStyle/>
        <a:p>
          <a:endParaRPr lang="de-DE"/>
        </a:p>
      </dgm:t>
    </dgm:pt>
    <dgm:pt modelId="{DFE64A6C-F76D-466A-A7FD-18D18D78D22B}" type="sibTrans" cxnId="{734BB808-0240-4C23-9161-C8680D86E9B7}">
      <dgm:prSet/>
      <dgm:spPr/>
      <dgm:t>
        <a:bodyPr/>
        <a:lstStyle/>
        <a:p>
          <a:endParaRPr lang="de-DE"/>
        </a:p>
      </dgm:t>
    </dgm:pt>
    <dgm:pt modelId="{BDDF88C6-693B-4B76-8425-11F0B2F627C7}">
      <dgm:prSet/>
      <dgm:spPr/>
      <dgm:t>
        <a:bodyPr/>
        <a:lstStyle/>
        <a:p>
          <a:r>
            <a:rPr lang="en-US"/>
            <a:t>Text</a:t>
          </a:r>
        </a:p>
      </dgm:t>
    </dgm:pt>
    <dgm:pt modelId="{D06FB29B-C3E9-4865-AAEB-E8A1206F80A7}" type="parTrans" cxnId="{35838042-FF5B-4B2C-9FD5-BFABEF8AB4EA}">
      <dgm:prSet/>
      <dgm:spPr/>
      <dgm:t>
        <a:bodyPr/>
        <a:lstStyle/>
        <a:p>
          <a:endParaRPr lang="de-DE"/>
        </a:p>
      </dgm:t>
    </dgm:pt>
    <dgm:pt modelId="{D3AC0625-FCED-4030-9854-87C7FF0DC361}" type="sibTrans" cxnId="{35838042-FF5B-4B2C-9FD5-BFABEF8AB4EA}">
      <dgm:prSet/>
      <dgm:spPr/>
      <dgm:t>
        <a:bodyPr/>
        <a:lstStyle/>
        <a:p>
          <a:endParaRPr lang="de-DE"/>
        </a:p>
      </dgm:t>
    </dgm:pt>
    <dgm:pt modelId="{3F3F6764-1E49-4A57-A01A-F77EB7CE4F16}">
      <dgm:prSet/>
      <dgm:spPr/>
      <dgm:t>
        <a:bodyPr/>
        <a:lstStyle/>
        <a:p>
          <a:r>
            <a:rPr lang="en-US"/>
            <a:t>Metadata</a:t>
          </a:r>
        </a:p>
      </dgm:t>
    </dgm:pt>
    <dgm:pt modelId="{323E964C-A253-41FE-B7D8-23D190ACCDD0}" type="parTrans" cxnId="{2CCD7F3D-5A1F-424E-B611-B880E945603B}">
      <dgm:prSet/>
      <dgm:spPr/>
      <dgm:t>
        <a:bodyPr/>
        <a:lstStyle/>
        <a:p>
          <a:endParaRPr lang="de-DE"/>
        </a:p>
      </dgm:t>
    </dgm:pt>
    <dgm:pt modelId="{5ADCD854-5ECE-4F4E-9A65-0704F55C456B}" type="sibTrans" cxnId="{2CCD7F3D-5A1F-424E-B611-B880E945603B}">
      <dgm:prSet/>
      <dgm:spPr/>
      <dgm:t>
        <a:bodyPr/>
        <a:lstStyle/>
        <a:p>
          <a:endParaRPr lang="de-DE"/>
        </a:p>
      </dgm:t>
    </dgm:pt>
    <dgm:pt modelId="{74229656-E298-4C1F-8974-64DD2EFFADB0}">
      <dgm:prSet/>
      <dgm:spPr/>
      <dgm:t>
        <a:bodyPr/>
        <a:lstStyle/>
        <a:p>
          <a:r>
            <a:rPr lang="en-US"/>
            <a:t>Fonts</a:t>
          </a:r>
        </a:p>
      </dgm:t>
    </dgm:pt>
    <dgm:pt modelId="{35EBA363-06B8-4AD2-8E4C-862BBE9F2F89}" type="parTrans" cxnId="{FDBE8F95-2CDF-4A53-BDEB-BB9EF2B6168A}">
      <dgm:prSet/>
      <dgm:spPr/>
      <dgm:t>
        <a:bodyPr/>
        <a:lstStyle/>
        <a:p>
          <a:endParaRPr lang="de-DE"/>
        </a:p>
      </dgm:t>
    </dgm:pt>
    <dgm:pt modelId="{847CEE0A-592F-437F-BCC8-E3B9EAF70111}" type="sibTrans" cxnId="{FDBE8F95-2CDF-4A53-BDEB-BB9EF2B6168A}">
      <dgm:prSet/>
      <dgm:spPr/>
      <dgm:t>
        <a:bodyPr/>
        <a:lstStyle/>
        <a:p>
          <a:endParaRPr lang="de-DE"/>
        </a:p>
      </dgm:t>
    </dgm:pt>
    <dgm:pt modelId="{207945FF-0BB3-40A6-B676-02158E58A02E}">
      <dgm:prSet/>
      <dgm:spPr/>
      <dgm:t>
        <a:bodyPr/>
        <a:lstStyle/>
        <a:p>
          <a:r>
            <a:rPr lang="en-US"/>
            <a:t>Images</a:t>
          </a:r>
        </a:p>
      </dgm:t>
    </dgm:pt>
    <dgm:pt modelId="{A7A57452-61E0-4E0D-93F6-EF505BA92966}" type="parTrans" cxnId="{68526333-738E-4627-BEFD-1B4767CDDDDC}">
      <dgm:prSet/>
      <dgm:spPr/>
      <dgm:t>
        <a:bodyPr/>
        <a:lstStyle/>
        <a:p>
          <a:endParaRPr lang="de-DE"/>
        </a:p>
      </dgm:t>
    </dgm:pt>
    <dgm:pt modelId="{2B342642-BBEC-457C-A50C-2A617FA99EF6}" type="sibTrans" cxnId="{68526333-738E-4627-BEFD-1B4767CDDDDC}">
      <dgm:prSet/>
      <dgm:spPr/>
      <dgm:t>
        <a:bodyPr/>
        <a:lstStyle/>
        <a:p>
          <a:endParaRPr lang="de-DE"/>
        </a:p>
      </dgm:t>
    </dgm:pt>
    <dgm:pt modelId="{96205F68-1B5B-4267-B27C-BA9C48A540CA}">
      <dgm:prSet/>
      <dgm:spPr/>
      <dgm:t>
        <a:bodyPr/>
        <a:lstStyle/>
        <a:p>
          <a:r>
            <a:rPr lang="en-US"/>
            <a:t>Signatures</a:t>
          </a:r>
        </a:p>
      </dgm:t>
    </dgm:pt>
    <dgm:pt modelId="{09F9961B-0D15-441E-9471-DCE896C05101}" type="parTrans" cxnId="{B3F9F695-BF1B-45E6-8560-47B0463DB0C2}">
      <dgm:prSet/>
      <dgm:spPr/>
      <dgm:t>
        <a:bodyPr/>
        <a:lstStyle/>
        <a:p>
          <a:endParaRPr lang="de-DE"/>
        </a:p>
      </dgm:t>
    </dgm:pt>
    <dgm:pt modelId="{9DBA15F5-4375-40AB-8B5C-D1F8A2F560F3}" type="sibTrans" cxnId="{B3F9F695-BF1B-45E6-8560-47B0463DB0C2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0A53BF26-DC3E-4847-8F62-7F87BFA9F527}" type="pres">
      <dgm:prSet presAssocID="{E9CCD21C-F22A-45EF-85C9-A7ED543BB2B8}" presName="node" presStyleLbl="node1" presStyleIdx="0" presStyleCnt="7">
        <dgm:presLayoutVars>
          <dgm:bulletEnabled val="1"/>
        </dgm:presLayoutVars>
      </dgm:prSet>
      <dgm:spPr/>
    </dgm:pt>
    <dgm:pt modelId="{98D32D5E-37C6-442B-89ED-6A919A854B94}" type="pres">
      <dgm:prSet presAssocID="{8490F56B-F595-4363-BBA9-A6EF3EF20381}" presName="sibTrans" presStyleCnt="0"/>
      <dgm:spPr/>
    </dgm:pt>
    <dgm:pt modelId="{FB459A2C-10C0-4BCC-9979-14160B6D0428}" type="pres">
      <dgm:prSet presAssocID="{AF12D3EA-C8DB-438C-B614-7B4115C350B6}" presName="node" presStyleLbl="node1" presStyleIdx="1" presStyleCnt="7">
        <dgm:presLayoutVars>
          <dgm:bulletEnabled val="1"/>
        </dgm:presLayoutVars>
      </dgm:prSet>
      <dgm:spPr/>
    </dgm:pt>
    <dgm:pt modelId="{59C646A8-F4DA-4305-99C8-85B23592FBAF}" type="pres">
      <dgm:prSet presAssocID="{DFE64A6C-F76D-466A-A7FD-18D18D78D22B}" presName="sibTrans" presStyleCnt="0"/>
      <dgm:spPr/>
    </dgm:pt>
    <dgm:pt modelId="{746199BF-6F44-4489-ADB8-FEB62BE09C75}" type="pres">
      <dgm:prSet presAssocID="{BDDF88C6-693B-4B76-8425-11F0B2F627C7}" presName="node" presStyleLbl="node1" presStyleIdx="2" presStyleCnt="7">
        <dgm:presLayoutVars>
          <dgm:bulletEnabled val="1"/>
        </dgm:presLayoutVars>
      </dgm:prSet>
      <dgm:spPr/>
    </dgm:pt>
    <dgm:pt modelId="{93139008-1FAF-4B61-AA2D-2EAC5EFD0885}" type="pres">
      <dgm:prSet presAssocID="{D3AC0625-FCED-4030-9854-87C7FF0DC361}" presName="sibTrans" presStyleCnt="0"/>
      <dgm:spPr/>
    </dgm:pt>
    <dgm:pt modelId="{1491226E-E834-431D-A719-1AF22935E565}" type="pres">
      <dgm:prSet presAssocID="{3F3F6764-1E49-4A57-A01A-F77EB7CE4F16}" presName="node" presStyleLbl="node1" presStyleIdx="3" presStyleCnt="7">
        <dgm:presLayoutVars>
          <dgm:bulletEnabled val="1"/>
        </dgm:presLayoutVars>
      </dgm:prSet>
      <dgm:spPr/>
    </dgm:pt>
    <dgm:pt modelId="{2B488AC1-F92F-4045-945C-9268A7DF78AF}" type="pres">
      <dgm:prSet presAssocID="{5ADCD854-5ECE-4F4E-9A65-0704F55C456B}" presName="sibTrans" presStyleCnt="0"/>
      <dgm:spPr/>
    </dgm:pt>
    <dgm:pt modelId="{43AE92F9-7991-45EC-A3F1-50553F026159}" type="pres">
      <dgm:prSet presAssocID="{74229656-E298-4C1F-8974-64DD2EFFADB0}" presName="node" presStyleLbl="node1" presStyleIdx="4" presStyleCnt="7">
        <dgm:presLayoutVars>
          <dgm:bulletEnabled val="1"/>
        </dgm:presLayoutVars>
      </dgm:prSet>
      <dgm:spPr/>
    </dgm:pt>
    <dgm:pt modelId="{51048F76-F489-410E-BB59-9741FEFAEE0B}" type="pres">
      <dgm:prSet presAssocID="{847CEE0A-592F-437F-BCC8-E3B9EAF70111}" presName="sibTrans" presStyleCnt="0"/>
      <dgm:spPr/>
    </dgm:pt>
    <dgm:pt modelId="{127ECBBD-D8BD-4578-9E3D-5083DEDB711B}" type="pres">
      <dgm:prSet presAssocID="{207945FF-0BB3-40A6-B676-02158E58A02E}" presName="node" presStyleLbl="node1" presStyleIdx="5" presStyleCnt="7">
        <dgm:presLayoutVars>
          <dgm:bulletEnabled val="1"/>
        </dgm:presLayoutVars>
      </dgm:prSet>
      <dgm:spPr/>
    </dgm:pt>
    <dgm:pt modelId="{87F3F158-BDAA-4899-81EE-89665245A474}" type="pres">
      <dgm:prSet presAssocID="{2B342642-BBEC-457C-A50C-2A617FA99EF6}" presName="sibTrans" presStyleCnt="0"/>
      <dgm:spPr/>
    </dgm:pt>
    <dgm:pt modelId="{4E24D7DC-AA4D-418A-B284-6F6AF4915BC1}" type="pres">
      <dgm:prSet presAssocID="{96205F68-1B5B-4267-B27C-BA9C48A540CA}" presName="node" presStyleLbl="node1" presStyleIdx="6" presStyleCnt="7">
        <dgm:presLayoutVars>
          <dgm:bulletEnabled val="1"/>
        </dgm:presLayoutVars>
      </dgm:prSet>
      <dgm:spPr/>
    </dgm:pt>
  </dgm:ptLst>
  <dgm:cxnLst>
    <dgm:cxn modelId="{734BB808-0240-4C23-9161-C8680D86E9B7}" srcId="{0062DCAD-8EC9-4B56-8508-1E52BB415522}" destId="{AF12D3EA-C8DB-438C-B614-7B4115C350B6}" srcOrd="1" destOrd="0" parTransId="{1C3AEF0C-7A93-4896-B643-FCE09EF477D6}" sibTransId="{DFE64A6C-F76D-466A-A7FD-18D18D78D22B}"/>
    <dgm:cxn modelId="{34BA520D-F663-4C5B-829C-798E6DC007D6}" type="presOf" srcId="{AF12D3EA-C8DB-438C-B614-7B4115C350B6}" destId="{FB459A2C-10C0-4BCC-9979-14160B6D0428}" srcOrd="0" destOrd="0" presId="urn:microsoft.com/office/officeart/2005/8/layout/default"/>
    <dgm:cxn modelId="{FC35F00F-963A-4D79-9089-42587C9149CF}" type="presOf" srcId="{E9CCD21C-F22A-45EF-85C9-A7ED543BB2B8}" destId="{0A53BF26-DC3E-4847-8F62-7F87BFA9F527}" srcOrd="0" destOrd="0" presId="urn:microsoft.com/office/officeart/2005/8/layout/default"/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68526333-738E-4627-BEFD-1B4767CDDDDC}" srcId="{0062DCAD-8EC9-4B56-8508-1E52BB415522}" destId="{207945FF-0BB3-40A6-B676-02158E58A02E}" srcOrd="5" destOrd="0" parTransId="{A7A57452-61E0-4E0D-93F6-EF505BA92966}" sibTransId="{2B342642-BBEC-457C-A50C-2A617FA99EF6}"/>
    <dgm:cxn modelId="{10AAD23C-4171-4DC0-9A26-6925E6EA9BEE}" type="presOf" srcId="{1FF90DC2-9B61-4361-BFBE-F0241DCA5B6A}" destId="{0A53BF26-DC3E-4847-8F62-7F87BFA9F527}" srcOrd="0" destOrd="1" presId="urn:microsoft.com/office/officeart/2005/8/layout/default"/>
    <dgm:cxn modelId="{2CCD7F3D-5A1F-424E-B611-B880E945603B}" srcId="{0062DCAD-8EC9-4B56-8508-1E52BB415522}" destId="{3F3F6764-1E49-4A57-A01A-F77EB7CE4F16}" srcOrd="3" destOrd="0" parTransId="{323E964C-A253-41FE-B7D8-23D190ACCDD0}" sibTransId="{5ADCD854-5ECE-4F4E-9A65-0704F55C456B}"/>
    <dgm:cxn modelId="{35838042-FF5B-4B2C-9FD5-BFABEF8AB4EA}" srcId="{0062DCAD-8EC9-4B56-8508-1E52BB415522}" destId="{BDDF88C6-693B-4B76-8425-11F0B2F627C7}" srcOrd="2" destOrd="0" parTransId="{D06FB29B-C3E9-4865-AAEB-E8A1206F80A7}" sibTransId="{D3AC0625-FCED-4030-9854-87C7FF0DC361}"/>
    <dgm:cxn modelId="{9DAC9B47-0C79-4959-9B06-55C377F30578}" type="presOf" srcId="{74229656-E298-4C1F-8974-64DD2EFFADB0}" destId="{43AE92F9-7991-45EC-A3F1-50553F026159}" srcOrd="0" destOrd="0" presId="urn:microsoft.com/office/officeart/2005/8/layout/default"/>
    <dgm:cxn modelId="{F089576B-DABA-4BE4-9906-1E45B641BAB5}" type="presOf" srcId="{BDDF88C6-693B-4B76-8425-11F0B2F627C7}" destId="{746199BF-6F44-4489-ADB8-FEB62BE09C75}" srcOrd="0" destOrd="0" presId="urn:microsoft.com/office/officeart/2005/8/layout/default"/>
    <dgm:cxn modelId="{235EF094-61D2-4399-9661-5B583215A3CD}" type="presOf" srcId="{96205F68-1B5B-4267-B27C-BA9C48A540CA}" destId="{4E24D7DC-AA4D-418A-B284-6F6AF4915BC1}" srcOrd="0" destOrd="0" presId="urn:microsoft.com/office/officeart/2005/8/layout/default"/>
    <dgm:cxn modelId="{FDBE8F95-2CDF-4A53-BDEB-BB9EF2B6168A}" srcId="{0062DCAD-8EC9-4B56-8508-1E52BB415522}" destId="{74229656-E298-4C1F-8974-64DD2EFFADB0}" srcOrd="4" destOrd="0" parTransId="{35EBA363-06B8-4AD2-8E4C-862BBE9F2F89}" sibTransId="{847CEE0A-592F-437F-BCC8-E3B9EAF70111}"/>
    <dgm:cxn modelId="{B3F9F695-BF1B-45E6-8560-47B0463DB0C2}" srcId="{0062DCAD-8EC9-4B56-8508-1E52BB415522}" destId="{96205F68-1B5B-4267-B27C-BA9C48A540CA}" srcOrd="6" destOrd="0" parTransId="{09F9961B-0D15-441E-9471-DCE896C05101}" sibTransId="{9DBA15F5-4375-40AB-8B5C-D1F8A2F560F3}"/>
    <dgm:cxn modelId="{09F8A7AA-4A2C-4FFD-8B75-A8C419AA1ED9}" type="presOf" srcId="{207945FF-0BB3-40A6-B676-02158E58A02E}" destId="{127ECBBD-D8BD-4578-9E3D-5083DEDB711B}" srcOrd="0" destOrd="0" presId="urn:microsoft.com/office/officeart/2005/8/layout/default"/>
    <dgm:cxn modelId="{20EF12BF-050B-4784-AA7D-D0242E99AC24}" srcId="{E9CCD21C-F22A-45EF-85C9-A7ED543BB2B8}" destId="{1FF90DC2-9B61-4361-BFBE-F0241DCA5B6A}" srcOrd="0" destOrd="0" parTransId="{58178D42-96FD-4991-8AE3-9FB9F1BE7A9F}" sibTransId="{6DA0D745-D854-48DE-A864-160A671D4AFA}"/>
    <dgm:cxn modelId="{7D7033DB-FA10-4007-8770-07A3B9DF4F42}" type="presOf" srcId="{3F3F6764-1E49-4A57-A01A-F77EB7CE4F16}" destId="{1491226E-E834-431D-A719-1AF22935E565}" srcOrd="0" destOrd="0" presId="urn:microsoft.com/office/officeart/2005/8/layout/default"/>
    <dgm:cxn modelId="{B03972E6-24BE-4899-B141-9A2F5D1880A5}" srcId="{0062DCAD-8EC9-4B56-8508-1E52BB415522}" destId="{E9CCD21C-F22A-45EF-85C9-A7ED543BB2B8}" srcOrd="0" destOrd="0" parTransId="{62F84AB8-8FB6-4D3A-9008-909F3C8041B3}" sibTransId="{8490F56B-F595-4363-BBA9-A6EF3EF20381}"/>
    <dgm:cxn modelId="{9E29758E-AFDB-4881-B8BF-B53A0B669AD2}" type="presParOf" srcId="{F667B541-1CE3-495F-8DE8-E76C0D4EC40C}" destId="{0A53BF26-DC3E-4847-8F62-7F87BFA9F527}" srcOrd="0" destOrd="0" presId="urn:microsoft.com/office/officeart/2005/8/layout/default"/>
    <dgm:cxn modelId="{2FB15048-7305-452B-AF92-07E0705B01BB}" type="presParOf" srcId="{F667B541-1CE3-495F-8DE8-E76C0D4EC40C}" destId="{98D32D5E-37C6-442B-89ED-6A919A854B94}" srcOrd="1" destOrd="0" presId="urn:microsoft.com/office/officeart/2005/8/layout/default"/>
    <dgm:cxn modelId="{C171013C-4177-45E9-891A-1860A88DFF4C}" type="presParOf" srcId="{F667B541-1CE3-495F-8DE8-E76C0D4EC40C}" destId="{FB459A2C-10C0-4BCC-9979-14160B6D0428}" srcOrd="2" destOrd="0" presId="urn:microsoft.com/office/officeart/2005/8/layout/default"/>
    <dgm:cxn modelId="{7EBD9E7E-4944-4D7B-B99C-EDB83DCF43E2}" type="presParOf" srcId="{F667B541-1CE3-495F-8DE8-E76C0D4EC40C}" destId="{59C646A8-F4DA-4305-99C8-85B23592FBAF}" srcOrd="3" destOrd="0" presId="urn:microsoft.com/office/officeart/2005/8/layout/default"/>
    <dgm:cxn modelId="{066C260F-55D0-43E6-8FCF-48A4B864D27E}" type="presParOf" srcId="{F667B541-1CE3-495F-8DE8-E76C0D4EC40C}" destId="{746199BF-6F44-4489-ADB8-FEB62BE09C75}" srcOrd="4" destOrd="0" presId="urn:microsoft.com/office/officeart/2005/8/layout/default"/>
    <dgm:cxn modelId="{78D30945-F5A9-4E93-B2A2-6B92889CD6BF}" type="presParOf" srcId="{F667B541-1CE3-495F-8DE8-E76C0D4EC40C}" destId="{93139008-1FAF-4B61-AA2D-2EAC5EFD0885}" srcOrd="5" destOrd="0" presId="urn:microsoft.com/office/officeart/2005/8/layout/default"/>
    <dgm:cxn modelId="{A26DF7B9-845C-48CE-AC4B-AB9362601F65}" type="presParOf" srcId="{F667B541-1CE3-495F-8DE8-E76C0D4EC40C}" destId="{1491226E-E834-431D-A719-1AF22935E565}" srcOrd="6" destOrd="0" presId="urn:microsoft.com/office/officeart/2005/8/layout/default"/>
    <dgm:cxn modelId="{EB25947E-0A5C-4197-938B-25EDB1227492}" type="presParOf" srcId="{F667B541-1CE3-495F-8DE8-E76C0D4EC40C}" destId="{2B488AC1-F92F-4045-945C-9268A7DF78AF}" srcOrd="7" destOrd="0" presId="urn:microsoft.com/office/officeart/2005/8/layout/default"/>
    <dgm:cxn modelId="{67FFDEDF-5EA4-4AC4-93EA-DB624D4943E4}" type="presParOf" srcId="{F667B541-1CE3-495F-8DE8-E76C0D4EC40C}" destId="{43AE92F9-7991-45EC-A3F1-50553F026159}" srcOrd="8" destOrd="0" presId="urn:microsoft.com/office/officeart/2005/8/layout/default"/>
    <dgm:cxn modelId="{376E40FD-7541-45F7-92DB-51ACB8EF3AAC}" type="presParOf" srcId="{F667B541-1CE3-495F-8DE8-E76C0D4EC40C}" destId="{51048F76-F489-410E-BB59-9741FEFAEE0B}" srcOrd="9" destOrd="0" presId="urn:microsoft.com/office/officeart/2005/8/layout/default"/>
    <dgm:cxn modelId="{A02839FE-06B9-4C06-A34E-F6BD48B67169}" type="presParOf" srcId="{F667B541-1CE3-495F-8DE8-E76C0D4EC40C}" destId="{127ECBBD-D8BD-4578-9E3D-5083DEDB711B}" srcOrd="10" destOrd="0" presId="urn:microsoft.com/office/officeart/2005/8/layout/default"/>
    <dgm:cxn modelId="{B4FE35FE-1299-45A9-8D9D-AD9D828C6E55}" type="presParOf" srcId="{F667B541-1CE3-495F-8DE8-E76C0D4EC40C}" destId="{87F3F158-BDAA-4899-81EE-89665245A474}" srcOrd="11" destOrd="0" presId="urn:microsoft.com/office/officeart/2005/8/layout/default"/>
    <dgm:cxn modelId="{2A293AD4-5F68-4373-B7A8-058CC8C092DD}" type="presParOf" srcId="{F667B541-1CE3-495F-8DE8-E76C0D4EC40C}" destId="{4E24D7DC-AA4D-418A-B284-6F6AF4915BC1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E9CCD21C-F22A-45EF-85C9-A7ED543BB2B8}">
      <dgm:prSet/>
      <dgm:spPr/>
      <dgm:t>
        <a:bodyPr/>
        <a:lstStyle/>
        <a:p>
          <a:r>
            <a:rPr lang="en-US"/>
            <a:t>PCL and Postscript Files</a:t>
          </a:r>
        </a:p>
      </dgm:t>
    </dgm:pt>
    <dgm:pt modelId="{62F84AB8-8FB6-4D3A-9008-909F3C8041B3}" type="parTrans" cxnId="{B03972E6-24BE-4899-B141-9A2F5D1880A5}">
      <dgm:prSet/>
      <dgm:spPr/>
      <dgm:t>
        <a:bodyPr/>
        <a:lstStyle/>
        <a:p>
          <a:endParaRPr lang="de-DE"/>
        </a:p>
      </dgm:t>
    </dgm:pt>
    <dgm:pt modelId="{8490F56B-F595-4363-BBA9-A6EF3EF20381}" type="sibTrans" cxnId="{B03972E6-24BE-4899-B141-9A2F5D1880A5}">
      <dgm:prSet/>
      <dgm:spPr/>
      <dgm:t>
        <a:bodyPr/>
        <a:lstStyle/>
        <a:p>
          <a:endParaRPr lang="de-DE"/>
        </a:p>
      </dgm:t>
    </dgm:pt>
    <dgm:pt modelId="{AF12D3EA-C8DB-438C-B614-7B4115C350B6}">
      <dgm:prSet/>
      <dgm:spPr/>
      <dgm:t>
        <a:bodyPr/>
        <a:lstStyle/>
        <a:p>
          <a:r>
            <a:rPr lang="en-US"/>
            <a:t>Check single properties</a:t>
          </a:r>
        </a:p>
      </dgm:t>
    </dgm:pt>
    <dgm:pt modelId="{1C3AEF0C-7A93-4896-B643-FCE09EF477D6}" type="parTrans" cxnId="{734BB808-0240-4C23-9161-C8680D86E9B7}">
      <dgm:prSet/>
      <dgm:spPr/>
      <dgm:t>
        <a:bodyPr/>
        <a:lstStyle/>
        <a:p>
          <a:endParaRPr lang="de-DE"/>
        </a:p>
      </dgm:t>
    </dgm:pt>
    <dgm:pt modelId="{DFE64A6C-F76D-466A-A7FD-18D18D78D22B}" type="sibTrans" cxnId="{734BB808-0240-4C23-9161-C8680D86E9B7}">
      <dgm:prSet/>
      <dgm:spPr/>
      <dgm:t>
        <a:bodyPr/>
        <a:lstStyle/>
        <a:p>
          <a:endParaRPr lang="de-DE"/>
        </a:p>
      </dgm:t>
    </dgm:pt>
    <dgm:pt modelId="{BDDF88C6-693B-4B76-8425-11F0B2F627C7}">
      <dgm:prSet/>
      <dgm:spPr/>
      <dgm:t>
        <a:bodyPr/>
        <a:lstStyle/>
        <a:p>
          <a:r>
            <a:rPr lang="en-US"/>
            <a:t>Compare two print job files</a:t>
          </a:r>
        </a:p>
      </dgm:t>
    </dgm:pt>
    <dgm:pt modelId="{D06FB29B-C3E9-4865-AAEB-E8A1206F80A7}" type="parTrans" cxnId="{35838042-FF5B-4B2C-9FD5-BFABEF8AB4EA}">
      <dgm:prSet/>
      <dgm:spPr/>
      <dgm:t>
        <a:bodyPr/>
        <a:lstStyle/>
        <a:p>
          <a:endParaRPr lang="de-DE"/>
        </a:p>
      </dgm:t>
    </dgm:pt>
    <dgm:pt modelId="{D3AC0625-FCED-4030-9854-87C7FF0DC361}" type="sibTrans" cxnId="{35838042-FF5B-4B2C-9FD5-BFABEF8AB4EA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0A53BF26-DC3E-4847-8F62-7F87BFA9F527}" type="pres">
      <dgm:prSet presAssocID="{E9CCD21C-F22A-45EF-85C9-A7ED543BB2B8}" presName="node" presStyleLbl="node1" presStyleIdx="0" presStyleCnt="3">
        <dgm:presLayoutVars>
          <dgm:bulletEnabled val="1"/>
        </dgm:presLayoutVars>
      </dgm:prSet>
      <dgm:spPr/>
    </dgm:pt>
    <dgm:pt modelId="{98D32D5E-37C6-442B-89ED-6A919A854B94}" type="pres">
      <dgm:prSet presAssocID="{8490F56B-F595-4363-BBA9-A6EF3EF20381}" presName="sibTrans" presStyleCnt="0"/>
      <dgm:spPr/>
    </dgm:pt>
    <dgm:pt modelId="{FB459A2C-10C0-4BCC-9979-14160B6D0428}" type="pres">
      <dgm:prSet presAssocID="{AF12D3EA-C8DB-438C-B614-7B4115C350B6}" presName="node" presStyleLbl="node1" presStyleIdx="1" presStyleCnt="3">
        <dgm:presLayoutVars>
          <dgm:bulletEnabled val="1"/>
        </dgm:presLayoutVars>
      </dgm:prSet>
      <dgm:spPr/>
    </dgm:pt>
    <dgm:pt modelId="{59C646A8-F4DA-4305-99C8-85B23592FBAF}" type="pres">
      <dgm:prSet presAssocID="{DFE64A6C-F76D-466A-A7FD-18D18D78D22B}" presName="sibTrans" presStyleCnt="0"/>
      <dgm:spPr/>
    </dgm:pt>
    <dgm:pt modelId="{746199BF-6F44-4489-ADB8-FEB62BE09C75}" type="pres">
      <dgm:prSet presAssocID="{BDDF88C6-693B-4B76-8425-11F0B2F627C7}" presName="node" presStyleLbl="node1" presStyleIdx="2" presStyleCnt="3">
        <dgm:presLayoutVars>
          <dgm:bulletEnabled val="1"/>
        </dgm:presLayoutVars>
      </dgm:prSet>
      <dgm:spPr/>
    </dgm:pt>
  </dgm:ptLst>
  <dgm:cxnLst>
    <dgm:cxn modelId="{734BB808-0240-4C23-9161-C8680D86E9B7}" srcId="{0062DCAD-8EC9-4B56-8508-1E52BB415522}" destId="{AF12D3EA-C8DB-438C-B614-7B4115C350B6}" srcOrd="1" destOrd="0" parTransId="{1C3AEF0C-7A93-4896-B643-FCE09EF477D6}" sibTransId="{DFE64A6C-F76D-466A-A7FD-18D18D78D22B}"/>
    <dgm:cxn modelId="{34BA520D-F663-4C5B-829C-798E6DC007D6}" type="presOf" srcId="{AF12D3EA-C8DB-438C-B614-7B4115C350B6}" destId="{FB459A2C-10C0-4BCC-9979-14160B6D0428}" srcOrd="0" destOrd="0" presId="urn:microsoft.com/office/officeart/2005/8/layout/default"/>
    <dgm:cxn modelId="{FC35F00F-963A-4D79-9089-42587C9149CF}" type="presOf" srcId="{E9CCD21C-F22A-45EF-85C9-A7ED543BB2B8}" destId="{0A53BF26-DC3E-4847-8F62-7F87BFA9F527}" srcOrd="0" destOrd="0" presId="urn:microsoft.com/office/officeart/2005/8/layout/default"/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35838042-FF5B-4B2C-9FD5-BFABEF8AB4EA}" srcId="{0062DCAD-8EC9-4B56-8508-1E52BB415522}" destId="{BDDF88C6-693B-4B76-8425-11F0B2F627C7}" srcOrd="2" destOrd="0" parTransId="{D06FB29B-C3E9-4865-AAEB-E8A1206F80A7}" sibTransId="{D3AC0625-FCED-4030-9854-87C7FF0DC361}"/>
    <dgm:cxn modelId="{F089576B-DABA-4BE4-9906-1E45B641BAB5}" type="presOf" srcId="{BDDF88C6-693B-4B76-8425-11F0B2F627C7}" destId="{746199BF-6F44-4489-ADB8-FEB62BE09C75}" srcOrd="0" destOrd="0" presId="urn:microsoft.com/office/officeart/2005/8/layout/default"/>
    <dgm:cxn modelId="{B03972E6-24BE-4899-B141-9A2F5D1880A5}" srcId="{0062DCAD-8EC9-4B56-8508-1E52BB415522}" destId="{E9CCD21C-F22A-45EF-85C9-A7ED543BB2B8}" srcOrd="0" destOrd="0" parTransId="{62F84AB8-8FB6-4D3A-9008-909F3C8041B3}" sibTransId="{8490F56B-F595-4363-BBA9-A6EF3EF20381}"/>
    <dgm:cxn modelId="{9E29758E-AFDB-4881-B8BF-B53A0B669AD2}" type="presParOf" srcId="{F667B541-1CE3-495F-8DE8-E76C0D4EC40C}" destId="{0A53BF26-DC3E-4847-8F62-7F87BFA9F527}" srcOrd="0" destOrd="0" presId="urn:microsoft.com/office/officeart/2005/8/layout/default"/>
    <dgm:cxn modelId="{2FB15048-7305-452B-AF92-07E0705B01BB}" type="presParOf" srcId="{F667B541-1CE3-495F-8DE8-E76C0D4EC40C}" destId="{98D32D5E-37C6-442B-89ED-6A919A854B94}" srcOrd="1" destOrd="0" presId="urn:microsoft.com/office/officeart/2005/8/layout/default"/>
    <dgm:cxn modelId="{C171013C-4177-45E9-891A-1860A88DFF4C}" type="presParOf" srcId="{F667B541-1CE3-495F-8DE8-E76C0D4EC40C}" destId="{FB459A2C-10C0-4BCC-9979-14160B6D0428}" srcOrd="2" destOrd="0" presId="urn:microsoft.com/office/officeart/2005/8/layout/default"/>
    <dgm:cxn modelId="{7EBD9E7E-4944-4D7B-B99C-EDB83DCF43E2}" type="presParOf" srcId="{F667B541-1CE3-495F-8DE8-E76C0D4EC40C}" destId="{59C646A8-F4DA-4305-99C8-85B23592FBAF}" srcOrd="3" destOrd="0" presId="urn:microsoft.com/office/officeart/2005/8/layout/default"/>
    <dgm:cxn modelId="{066C260F-55D0-43E6-8FCF-48A4B864D27E}" type="presParOf" srcId="{F667B541-1CE3-495F-8DE8-E76C0D4EC40C}" destId="{746199BF-6F44-4489-ADB8-FEB62BE09C7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3F3F6764-1E49-4A57-A01A-F77EB7CE4F16}">
      <dgm:prSet/>
      <dgm:spPr/>
      <dgm:t>
        <a:bodyPr/>
        <a:lstStyle/>
        <a:p>
          <a:r>
            <a:rPr lang="en-US"/>
            <a:t>Paper Source</a:t>
          </a:r>
        </a:p>
      </dgm:t>
    </dgm:pt>
    <dgm:pt modelId="{323E964C-A253-41FE-B7D8-23D190ACCDD0}" type="parTrans" cxnId="{2CCD7F3D-5A1F-424E-B611-B880E945603B}">
      <dgm:prSet/>
      <dgm:spPr/>
      <dgm:t>
        <a:bodyPr/>
        <a:lstStyle/>
        <a:p>
          <a:endParaRPr lang="de-DE"/>
        </a:p>
      </dgm:t>
    </dgm:pt>
    <dgm:pt modelId="{5ADCD854-5ECE-4F4E-9A65-0704F55C456B}" type="sibTrans" cxnId="{2CCD7F3D-5A1F-424E-B611-B880E945603B}">
      <dgm:prSet/>
      <dgm:spPr/>
      <dgm:t>
        <a:bodyPr/>
        <a:lstStyle/>
        <a:p>
          <a:endParaRPr lang="de-DE"/>
        </a:p>
      </dgm:t>
    </dgm:pt>
    <dgm:pt modelId="{74229656-E298-4C1F-8974-64DD2EFFADB0}">
      <dgm:prSet/>
      <dgm:spPr/>
      <dgm:t>
        <a:bodyPr/>
        <a:lstStyle/>
        <a:p>
          <a:r>
            <a:rPr lang="en-US"/>
            <a:t>Copies</a:t>
          </a:r>
        </a:p>
      </dgm:t>
    </dgm:pt>
    <dgm:pt modelId="{35EBA363-06B8-4AD2-8E4C-862BBE9F2F89}" type="parTrans" cxnId="{FDBE8F95-2CDF-4A53-BDEB-BB9EF2B6168A}">
      <dgm:prSet/>
      <dgm:spPr/>
      <dgm:t>
        <a:bodyPr/>
        <a:lstStyle/>
        <a:p>
          <a:endParaRPr lang="de-DE"/>
        </a:p>
      </dgm:t>
    </dgm:pt>
    <dgm:pt modelId="{847CEE0A-592F-437F-BCC8-E3B9EAF70111}" type="sibTrans" cxnId="{FDBE8F95-2CDF-4A53-BDEB-BB9EF2B6168A}">
      <dgm:prSet/>
      <dgm:spPr/>
      <dgm:t>
        <a:bodyPr/>
        <a:lstStyle/>
        <a:p>
          <a:endParaRPr lang="de-DE"/>
        </a:p>
      </dgm:t>
    </dgm:pt>
    <dgm:pt modelId="{207945FF-0BB3-40A6-B676-02158E58A02E}">
      <dgm:prSet/>
      <dgm:spPr/>
      <dgm:t>
        <a:bodyPr/>
        <a:lstStyle/>
        <a:p>
          <a:r>
            <a:rPr lang="en-US"/>
            <a:t>Duplex</a:t>
          </a:r>
        </a:p>
      </dgm:t>
    </dgm:pt>
    <dgm:pt modelId="{A7A57452-61E0-4E0D-93F6-EF505BA92966}" type="parTrans" cxnId="{68526333-738E-4627-BEFD-1B4767CDDDDC}">
      <dgm:prSet/>
      <dgm:spPr/>
      <dgm:t>
        <a:bodyPr/>
        <a:lstStyle/>
        <a:p>
          <a:endParaRPr lang="de-DE"/>
        </a:p>
      </dgm:t>
    </dgm:pt>
    <dgm:pt modelId="{2B342642-BBEC-457C-A50C-2A617FA99EF6}" type="sibTrans" cxnId="{68526333-738E-4627-BEFD-1B4767CDDDDC}">
      <dgm:prSet/>
      <dgm:spPr/>
      <dgm:t>
        <a:bodyPr/>
        <a:lstStyle/>
        <a:p>
          <a:endParaRPr lang="de-DE"/>
        </a:p>
      </dgm:t>
    </dgm:pt>
    <dgm:pt modelId="{79C4455D-309C-4E7C-B7C3-FCBFD438285C}">
      <dgm:prSet/>
      <dgm:spPr/>
      <dgm:t>
        <a:bodyPr/>
        <a:lstStyle/>
        <a:p>
          <a:r>
            <a:rPr lang="en-US"/>
            <a:t>Page Format</a:t>
          </a:r>
        </a:p>
      </dgm:t>
    </dgm:pt>
    <dgm:pt modelId="{26BB730A-25F0-47FA-AF05-F266E4CA6AD5}" type="parTrans" cxnId="{4EFC32BE-7B47-427C-A1F9-5AD331B016B4}">
      <dgm:prSet/>
      <dgm:spPr/>
      <dgm:t>
        <a:bodyPr/>
        <a:lstStyle/>
        <a:p>
          <a:endParaRPr lang="de-DE"/>
        </a:p>
      </dgm:t>
    </dgm:pt>
    <dgm:pt modelId="{4FED9BCB-04E9-450F-9AA4-215BEAC90FBE}" type="sibTrans" cxnId="{4EFC32BE-7B47-427C-A1F9-5AD331B016B4}">
      <dgm:prSet/>
      <dgm:spPr/>
      <dgm:t>
        <a:bodyPr/>
        <a:lstStyle/>
        <a:p>
          <a:endParaRPr lang="de-DE"/>
        </a:p>
      </dgm:t>
    </dgm:pt>
    <dgm:pt modelId="{96205F68-1B5B-4267-B27C-BA9C48A540CA}">
      <dgm:prSet/>
      <dgm:spPr/>
      <dgm:t>
        <a:bodyPr/>
        <a:lstStyle/>
        <a:p>
          <a:r>
            <a:rPr lang="en-US"/>
            <a:t>Page Orientation</a:t>
          </a:r>
        </a:p>
      </dgm:t>
    </dgm:pt>
    <dgm:pt modelId="{09F9961B-0D15-441E-9471-DCE896C05101}" type="parTrans" cxnId="{B3F9F695-BF1B-45E6-8560-47B0463DB0C2}">
      <dgm:prSet/>
      <dgm:spPr/>
      <dgm:t>
        <a:bodyPr/>
        <a:lstStyle/>
        <a:p>
          <a:endParaRPr lang="de-DE"/>
        </a:p>
      </dgm:t>
    </dgm:pt>
    <dgm:pt modelId="{9DBA15F5-4375-40AB-8B5C-D1F8A2F560F3}" type="sibTrans" cxnId="{B3F9F695-BF1B-45E6-8560-47B0463DB0C2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1491226E-E834-431D-A719-1AF22935E565}" type="pres">
      <dgm:prSet presAssocID="{3F3F6764-1E49-4A57-A01A-F77EB7CE4F16}" presName="node" presStyleLbl="node1" presStyleIdx="0" presStyleCnt="5">
        <dgm:presLayoutVars>
          <dgm:bulletEnabled val="1"/>
        </dgm:presLayoutVars>
      </dgm:prSet>
      <dgm:spPr/>
    </dgm:pt>
    <dgm:pt modelId="{2B488AC1-F92F-4045-945C-9268A7DF78AF}" type="pres">
      <dgm:prSet presAssocID="{5ADCD854-5ECE-4F4E-9A65-0704F55C456B}" presName="sibTrans" presStyleCnt="0"/>
      <dgm:spPr/>
    </dgm:pt>
    <dgm:pt modelId="{43AE92F9-7991-45EC-A3F1-50553F026159}" type="pres">
      <dgm:prSet presAssocID="{74229656-E298-4C1F-8974-64DD2EFFADB0}" presName="node" presStyleLbl="node1" presStyleIdx="1" presStyleCnt="5">
        <dgm:presLayoutVars>
          <dgm:bulletEnabled val="1"/>
        </dgm:presLayoutVars>
      </dgm:prSet>
      <dgm:spPr/>
    </dgm:pt>
    <dgm:pt modelId="{51048F76-F489-410E-BB59-9741FEFAEE0B}" type="pres">
      <dgm:prSet presAssocID="{847CEE0A-592F-437F-BCC8-E3B9EAF70111}" presName="sibTrans" presStyleCnt="0"/>
      <dgm:spPr/>
    </dgm:pt>
    <dgm:pt modelId="{127ECBBD-D8BD-4578-9E3D-5083DEDB711B}" type="pres">
      <dgm:prSet presAssocID="{207945FF-0BB3-40A6-B676-02158E58A02E}" presName="node" presStyleLbl="node1" presStyleIdx="2" presStyleCnt="5">
        <dgm:presLayoutVars>
          <dgm:bulletEnabled val="1"/>
        </dgm:presLayoutVars>
      </dgm:prSet>
      <dgm:spPr/>
    </dgm:pt>
    <dgm:pt modelId="{87F3F158-BDAA-4899-81EE-89665245A474}" type="pres">
      <dgm:prSet presAssocID="{2B342642-BBEC-457C-A50C-2A617FA99EF6}" presName="sibTrans" presStyleCnt="0"/>
      <dgm:spPr/>
    </dgm:pt>
    <dgm:pt modelId="{4E24D7DC-AA4D-418A-B284-6F6AF4915BC1}" type="pres">
      <dgm:prSet presAssocID="{96205F68-1B5B-4267-B27C-BA9C48A540CA}" presName="node" presStyleLbl="node1" presStyleIdx="3" presStyleCnt="5">
        <dgm:presLayoutVars>
          <dgm:bulletEnabled val="1"/>
        </dgm:presLayoutVars>
      </dgm:prSet>
      <dgm:spPr/>
    </dgm:pt>
    <dgm:pt modelId="{F90CA9F5-9A7A-4066-8BF8-C4DCE43933C3}" type="pres">
      <dgm:prSet presAssocID="{9DBA15F5-4375-40AB-8B5C-D1F8A2F560F3}" presName="sibTrans" presStyleCnt="0"/>
      <dgm:spPr/>
    </dgm:pt>
    <dgm:pt modelId="{CB6A2504-A1F0-433A-ABD0-CCC8D31F906D}" type="pres">
      <dgm:prSet presAssocID="{79C4455D-309C-4E7C-B7C3-FCBFD438285C}" presName="node" presStyleLbl="node1" presStyleIdx="4" presStyleCnt="5">
        <dgm:presLayoutVars>
          <dgm:bulletEnabled val="1"/>
        </dgm:presLayoutVars>
      </dgm:prSet>
      <dgm:spPr/>
    </dgm:pt>
  </dgm:ptLst>
  <dgm:cxnLst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68526333-738E-4627-BEFD-1B4767CDDDDC}" srcId="{0062DCAD-8EC9-4B56-8508-1E52BB415522}" destId="{207945FF-0BB3-40A6-B676-02158E58A02E}" srcOrd="2" destOrd="0" parTransId="{A7A57452-61E0-4E0D-93F6-EF505BA92966}" sibTransId="{2B342642-BBEC-457C-A50C-2A617FA99EF6}"/>
    <dgm:cxn modelId="{2CCD7F3D-5A1F-424E-B611-B880E945603B}" srcId="{0062DCAD-8EC9-4B56-8508-1E52BB415522}" destId="{3F3F6764-1E49-4A57-A01A-F77EB7CE4F16}" srcOrd="0" destOrd="0" parTransId="{323E964C-A253-41FE-B7D8-23D190ACCDD0}" sibTransId="{5ADCD854-5ECE-4F4E-9A65-0704F55C456B}"/>
    <dgm:cxn modelId="{9DAC9B47-0C79-4959-9B06-55C377F30578}" type="presOf" srcId="{74229656-E298-4C1F-8974-64DD2EFFADB0}" destId="{43AE92F9-7991-45EC-A3F1-50553F026159}" srcOrd="0" destOrd="0" presId="urn:microsoft.com/office/officeart/2005/8/layout/default"/>
    <dgm:cxn modelId="{92320450-2AF2-4354-A9C8-8B3114C157EC}" type="presOf" srcId="{79C4455D-309C-4E7C-B7C3-FCBFD438285C}" destId="{CB6A2504-A1F0-433A-ABD0-CCC8D31F906D}" srcOrd="0" destOrd="0" presId="urn:microsoft.com/office/officeart/2005/8/layout/default"/>
    <dgm:cxn modelId="{235EF094-61D2-4399-9661-5B583215A3CD}" type="presOf" srcId="{96205F68-1B5B-4267-B27C-BA9C48A540CA}" destId="{4E24D7DC-AA4D-418A-B284-6F6AF4915BC1}" srcOrd="0" destOrd="0" presId="urn:microsoft.com/office/officeart/2005/8/layout/default"/>
    <dgm:cxn modelId="{FDBE8F95-2CDF-4A53-BDEB-BB9EF2B6168A}" srcId="{0062DCAD-8EC9-4B56-8508-1E52BB415522}" destId="{74229656-E298-4C1F-8974-64DD2EFFADB0}" srcOrd="1" destOrd="0" parTransId="{35EBA363-06B8-4AD2-8E4C-862BBE9F2F89}" sibTransId="{847CEE0A-592F-437F-BCC8-E3B9EAF70111}"/>
    <dgm:cxn modelId="{B3F9F695-BF1B-45E6-8560-47B0463DB0C2}" srcId="{0062DCAD-8EC9-4B56-8508-1E52BB415522}" destId="{96205F68-1B5B-4267-B27C-BA9C48A540CA}" srcOrd="3" destOrd="0" parTransId="{09F9961B-0D15-441E-9471-DCE896C05101}" sibTransId="{9DBA15F5-4375-40AB-8B5C-D1F8A2F560F3}"/>
    <dgm:cxn modelId="{09F8A7AA-4A2C-4FFD-8B75-A8C419AA1ED9}" type="presOf" srcId="{207945FF-0BB3-40A6-B676-02158E58A02E}" destId="{127ECBBD-D8BD-4578-9E3D-5083DEDB711B}" srcOrd="0" destOrd="0" presId="urn:microsoft.com/office/officeart/2005/8/layout/default"/>
    <dgm:cxn modelId="{4EFC32BE-7B47-427C-A1F9-5AD331B016B4}" srcId="{0062DCAD-8EC9-4B56-8508-1E52BB415522}" destId="{79C4455D-309C-4E7C-B7C3-FCBFD438285C}" srcOrd="4" destOrd="0" parTransId="{26BB730A-25F0-47FA-AF05-F266E4CA6AD5}" sibTransId="{4FED9BCB-04E9-450F-9AA4-215BEAC90FBE}"/>
    <dgm:cxn modelId="{7D7033DB-FA10-4007-8770-07A3B9DF4F42}" type="presOf" srcId="{3F3F6764-1E49-4A57-A01A-F77EB7CE4F16}" destId="{1491226E-E834-431D-A719-1AF22935E565}" srcOrd="0" destOrd="0" presId="urn:microsoft.com/office/officeart/2005/8/layout/default"/>
    <dgm:cxn modelId="{A26DF7B9-845C-48CE-AC4B-AB9362601F65}" type="presParOf" srcId="{F667B541-1CE3-495F-8DE8-E76C0D4EC40C}" destId="{1491226E-E834-431D-A719-1AF22935E565}" srcOrd="0" destOrd="0" presId="urn:microsoft.com/office/officeart/2005/8/layout/default"/>
    <dgm:cxn modelId="{EB25947E-0A5C-4197-938B-25EDB1227492}" type="presParOf" srcId="{F667B541-1CE3-495F-8DE8-E76C0D4EC40C}" destId="{2B488AC1-F92F-4045-945C-9268A7DF78AF}" srcOrd="1" destOrd="0" presId="urn:microsoft.com/office/officeart/2005/8/layout/default"/>
    <dgm:cxn modelId="{67FFDEDF-5EA4-4AC4-93EA-DB624D4943E4}" type="presParOf" srcId="{F667B541-1CE3-495F-8DE8-E76C0D4EC40C}" destId="{43AE92F9-7991-45EC-A3F1-50553F026159}" srcOrd="2" destOrd="0" presId="urn:microsoft.com/office/officeart/2005/8/layout/default"/>
    <dgm:cxn modelId="{376E40FD-7541-45F7-92DB-51ACB8EF3AAC}" type="presParOf" srcId="{F667B541-1CE3-495F-8DE8-E76C0D4EC40C}" destId="{51048F76-F489-410E-BB59-9741FEFAEE0B}" srcOrd="3" destOrd="0" presId="urn:microsoft.com/office/officeart/2005/8/layout/default"/>
    <dgm:cxn modelId="{A02839FE-06B9-4C06-A34E-F6BD48B67169}" type="presParOf" srcId="{F667B541-1CE3-495F-8DE8-E76C0D4EC40C}" destId="{127ECBBD-D8BD-4578-9E3D-5083DEDB711B}" srcOrd="4" destOrd="0" presId="urn:microsoft.com/office/officeart/2005/8/layout/default"/>
    <dgm:cxn modelId="{B4FE35FE-1299-45A9-8D9D-AD9D828C6E55}" type="presParOf" srcId="{F667B541-1CE3-495F-8DE8-E76C0D4EC40C}" destId="{87F3F158-BDAA-4899-81EE-89665245A474}" srcOrd="5" destOrd="0" presId="urn:microsoft.com/office/officeart/2005/8/layout/default"/>
    <dgm:cxn modelId="{2A293AD4-5F68-4373-B7A8-058CC8C092DD}" type="presParOf" srcId="{F667B541-1CE3-495F-8DE8-E76C0D4EC40C}" destId="{4E24D7DC-AA4D-418A-B284-6F6AF4915BC1}" srcOrd="6" destOrd="0" presId="urn:microsoft.com/office/officeart/2005/8/layout/default"/>
    <dgm:cxn modelId="{E6B6CDFB-EDA5-4C08-A420-4EB601DB3D5D}" type="presParOf" srcId="{F667B541-1CE3-495F-8DE8-E76C0D4EC40C}" destId="{F90CA9F5-9A7A-4066-8BF8-C4DCE43933C3}" srcOrd="7" destOrd="0" presId="urn:microsoft.com/office/officeart/2005/8/layout/default"/>
    <dgm:cxn modelId="{23F2EB85-E519-4971-82D8-05BCAD6D6C78}" type="presParOf" srcId="{F667B541-1CE3-495F-8DE8-E76C0D4EC40C}" destId="{CB6A2504-A1F0-433A-ABD0-CCC8D31F906D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E9CCD21C-F22A-45EF-85C9-A7ED543BB2B8}">
      <dgm:prSet/>
      <dgm:spPr/>
      <dgm:t>
        <a:bodyPr/>
        <a:lstStyle/>
        <a:p>
          <a:r>
            <a:rPr lang="en-US"/>
            <a:t>PCL and Postscript Files</a:t>
          </a:r>
        </a:p>
      </dgm:t>
    </dgm:pt>
    <dgm:pt modelId="{62F84AB8-8FB6-4D3A-9008-909F3C8041B3}" type="parTrans" cxnId="{B03972E6-24BE-4899-B141-9A2F5D1880A5}">
      <dgm:prSet/>
      <dgm:spPr/>
      <dgm:t>
        <a:bodyPr/>
        <a:lstStyle/>
        <a:p>
          <a:endParaRPr lang="de-DE"/>
        </a:p>
      </dgm:t>
    </dgm:pt>
    <dgm:pt modelId="{8490F56B-F595-4363-BBA9-A6EF3EF20381}" type="sibTrans" cxnId="{B03972E6-24BE-4899-B141-9A2F5D1880A5}">
      <dgm:prSet/>
      <dgm:spPr/>
      <dgm:t>
        <a:bodyPr/>
        <a:lstStyle/>
        <a:p>
          <a:endParaRPr lang="de-DE"/>
        </a:p>
      </dgm:t>
    </dgm:pt>
    <dgm:pt modelId="{AF12D3EA-C8DB-438C-B614-7B4115C350B6}">
      <dgm:prSet/>
      <dgm:spPr/>
      <dgm:t>
        <a:bodyPr/>
        <a:lstStyle/>
        <a:p>
          <a:r>
            <a:rPr lang="en-US"/>
            <a:t>Check single properties</a:t>
          </a:r>
        </a:p>
      </dgm:t>
    </dgm:pt>
    <dgm:pt modelId="{1C3AEF0C-7A93-4896-B643-FCE09EF477D6}" type="parTrans" cxnId="{734BB808-0240-4C23-9161-C8680D86E9B7}">
      <dgm:prSet/>
      <dgm:spPr/>
      <dgm:t>
        <a:bodyPr/>
        <a:lstStyle/>
        <a:p>
          <a:endParaRPr lang="de-DE"/>
        </a:p>
      </dgm:t>
    </dgm:pt>
    <dgm:pt modelId="{DFE64A6C-F76D-466A-A7FD-18D18D78D22B}" type="sibTrans" cxnId="{734BB808-0240-4C23-9161-C8680D86E9B7}">
      <dgm:prSet/>
      <dgm:spPr/>
      <dgm:t>
        <a:bodyPr/>
        <a:lstStyle/>
        <a:p>
          <a:endParaRPr lang="de-DE"/>
        </a:p>
      </dgm:t>
    </dgm:pt>
    <dgm:pt modelId="{BDDF88C6-693B-4B76-8425-11F0B2F627C7}">
      <dgm:prSet/>
      <dgm:spPr/>
      <dgm:t>
        <a:bodyPr/>
        <a:lstStyle/>
        <a:p>
          <a:r>
            <a:rPr lang="en-US"/>
            <a:t>Compare two print job files</a:t>
          </a:r>
        </a:p>
      </dgm:t>
    </dgm:pt>
    <dgm:pt modelId="{D06FB29B-C3E9-4865-AAEB-E8A1206F80A7}" type="parTrans" cxnId="{35838042-FF5B-4B2C-9FD5-BFABEF8AB4EA}">
      <dgm:prSet/>
      <dgm:spPr/>
      <dgm:t>
        <a:bodyPr/>
        <a:lstStyle/>
        <a:p>
          <a:endParaRPr lang="de-DE"/>
        </a:p>
      </dgm:t>
    </dgm:pt>
    <dgm:pt modelId="{D3AC0625-FCED-4030-9854-87C7FF0DC361}" type="sibTrans" cxnId="{35838042-FF5B-4B2C-9FD5-BFABEF8AB4EA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0A53BF26-DC3E-4847-8F62-7F87BFA9F527}" type="pres">
      <dgm:prSet presAssocID="{E9CCD21C-F22A-45EF-85C9-A7ED543BB2B8}" presName="node" presStyleLbl="node1" presStyleIdx="0" presStyleCnt="3">
        <dgm:presLayoutVars>
          <dgm:bulletEnabled val="1"/>
        </dgm:presLayoutVars>
      </dgm:prSet>
      <dgm:spPr/>
    </dgm:pt>
    <dgm:pt modelId="{98D32D5E-37C6-442B-89ED-6A919A854B94}" type="pres">
      <dgm:prSet presAssocID="{8490F56B-F595-4363-BBA9-A6EF3EF20381}" presName="sibTrans" presStyleCnt="0"/>
      <dgm:spPr/>
    </dgm:pt>
    <dgm:pt modelId="{FB459A2C-10C0-4BCC-9979-14160B6D0428}" type="pres">
      <dgm:prSet presAssocID="{AF12D3EA-C8DB-438C-B614-7B4115C350B6}" presName="node" presStyleLbl="node1" presStyleIdx="1" presStyleCnt="3">
        <dgm:presLayoutVars>
          <dgm:bulletEnabled val="1"/>
        </dgm:presLayoutVars>
      </dgm:prSet>
      <dgm:spPr/>
    </dgm:pt>
    <dgm:pt modelId="{59C646A8-F4DA-4305-99C8-85B23592FBAF}" type="pres">
      <dgm:prSet presAssocID="{DFE64A6C-F76D-466A-A7FD-18D18D78D22B}" presName="sibTrans" presStyleCnt="0"/>
      <dgm:spPr/>
    </dgm:pt>
    <dgm:pt modelId="{746199BF-6F44-4489-ADB8-FEB62BE09C75}" type="pres">
      <dgm:prSet presAssocID="{BDDF88C6-693B-4B76-8425-11F0B2F627C7}" presName="node" presStyleLbl="node1" presStyleIdx="2" presStyleCnt="3">
        <dgm:presLayoutVars>
          <dgm:bulletEnabled val="1"/>
        </dgm:presLayoutVars>
      </dgm:prSet>
      <dgm:spPr/>
    </dgm:pt>
  </dgm:ptLst>
  <dgm:cxnLst>
    <dgm:cxn modelId="{734BB808-0240-4C23-9161-C8680D86E9B7}" srcId="{0062DCAD-8EC9-4B56-8508-1E52BB415522}" destId="{AF12D3EA-C8DB-438C-B614-7B4115C350B6}" srcOrd="1" destOrd="0" parTransId="{1C3AEF0C-7A93-4896-B643-FCE09EF477D6}" sibTransId="{DFE64A6C-F76D-466A-A7FD-18D18D78D22B}"/>
    <dgm:cxn modelId="{34BA520D-F663-4C5B-829C-798E6DC007D6}" type="presOf" srcId="{AF12D3EA-C8DB-438C-B614-7B4115C350B6}" destId="{FB459A2C-10C0-4BCC-9979-14160B6D0428}" srcOrd="0" destOrd="0" presId="urn:microsoft.com/office/officeart/2005/8/layout/default"/>
    <dgm:cxn modelId="{FC35F00F-963A-4D79-9089-42587C9149CF}" type="presOf" srcId="{E9CCD21C-F22A-45EF-85C9-A7ED543BB2B8}" destId="{0A53BF26-DC3E-4847-8F62-7F87BFA9F527}" srcOrd="0" destOrd="0" presId="urn:microsoft.com/office/officeart/2005/8/layout/default"/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35838042-FF5B-4B2C-9FD5-BFABEF8AB4EA}" srcId="{0062DCAD-8EC9-4B56-8508-1E52BB415522}" destId="{BDDF88C6-693B-4B76-8425-11F0B2F627C7}" srcOrd="2" destOrd="0" parTransId="{D06FB29B-C3E9-4865-AAEB-E8A1206F80A7}" sibTransId="{D3AC0625-FCED-4030-9854-87C7FF0DC361}"/>
    <dgm:cxn modelId="{F089576B-DABA-4BE4-9906-1E45B641BAB5}" type="presOf" srcId="{BDDF88C6-693B-4B76-8425-11F0B2F627C7}" destId="{746199BF-6F44-4489-ADB8-FEB62BE09C75}" srcOrd="0" destOrd="0" presId="urn:microsoft.com/office/officeart/2005/8/layout/default"/>
    <dgm:cxn modelId="{B03972E6-24BE-4899-B141-9A2F5D1880A5}" srcId="{0062DCAD-8EC9-4B56-8508-1E52BB415522}" destId="{E9CCD21C-F22A-45EF-85C9-A7ED543BB2B8}" srcOrd="0" destOrd="0" parTransId="{62F84AB8-8FB6-4D3A-9008-909F3C8041B3}" sibTransId="{8490F56B-F595-4363-BBA9-A6EF3EF20381}"/>
    <dgm:cxn modelId="{9E29758E-AFDB-4881-B8BF-B53A0B669AD2}" type="presParOf" srcId="{F667B541-1CE3-495F-8DE8-E76C0D4EC40C}" destId="{0A53BF26-DC3E-4847-8F62-7F87BFA9F527}" srcOrd="0" destOrd="0" presId="urn:microsoft.com/office/officeart/2005/8/layout/default"/>
    <dgm:cxn modelId="{2FB15048-7305-452B-AF92-07E0705B01BB}" type="presParOf" srcId="{F667B541-1CE3-495F-8DE8-E76C0D4EC40C}" destId="{98D32D5E-37C6-442B-89ED-6A919A854B94}" srcOrd="1" destOrd="0" presId="urn:microsoft.com/office/officeart/2005/8/layout/default"/>
    <dgm:cxn modelId="{C171013C-4177-45E9-891A-1860A88DFF4C}" type="presParOf" srcId="{F667B541-1CE3-495F-8DE8-E76C0D4EC40C}" destId="{FB459A2C-10C0-4BCC-9979-14160B6D0428}" srcOrd="2" destOrd="0" presId="urn:microsoft.com/office/officeart/2005/8/layout/default"/>
    <dgm:cxn modelId="{7EBD9E7E-4944-4D7B-B99C-EDB83DCF43E2}" type="presParOf" srcId="{F667B541-1CE3-495F-8DE8-E76C0D4EC40C}" destId="{59C646A8-F4DA-4305-99C8-85B23592FBAF}" srcOrd="3" destOrd="0" presId="urn:microsoft.com/office/officeart/2005/8/layout/default"/>
    <dgm:cxn modelId="{066C260F-55D0-43E6-8FCF-48A4B864D27E}" type="presParOf" srcId="{F667B541-1CE3-495F-8DE8-E76C0D4EC40C}" destId="{746199BF-6F44-4489-ADB8-FEB62BE09C75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062DCAD-8EC9-4B56-8508-1E52BB415522}" type="doc">
      <dgm:prSet loTypeId="urn:microsoft.com/office/officeart/2005/8/layout/default" loCatId="list" qsTypeId="urn:microsoft.com/office/officeart/2005/8/quickstyle/simple4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3F3F6764-1E49-4A57-A01A-F77EB7CE4F16}">
      <dgm:prSet/>
      <dgm:spPr/>
      <dgm:t>
        <a:bodyPr/>
        <a:lstStyle/>
        <a:p>
          <a:r>
            <a:rPr lang="en-US"/>
            <a:t>Comments</a:t>
          </a:r>
        </a:p>
      </dgm:t>
    </dgm:pt>
    <dgm:pt modelId="{323E964C-A253-41FE-B7D8-23D190ACCDD0}" type="parTrans" cxnId="{2CCD7F3D-5A1F-424E-B611-B880E945603B}">
      <dgm:prSet/>
      <dgm:spPr/>
      <dgm:t>
        <a:bodyPr/>
        <a:lstStyle/>
        <a:p>
          <a:endParaRPr lang="de-DE"/>
        </a:p>
      </dgm:t>
    </dgm:pt>
    <dgm:pt modelId="{5ADCD854-5ECE-4F4E-9A65-0704F55C456B}" type="sibTrans" cxnId="{2CCD7F3D-5A1F-424E-B611-B880E945603B}">
      <dgm:prSet/>
      <dgm:spPr/>
      <dgm:t>
        <a:bodyPr/>
        <a:lstStyle/>
        <a:p>
          <a:endParaRPr lang="de-DE"/>
        </a:p>
      </dgm:t>
    </dgm:pt>
    <dgm:pt modelId="{74229656-E298-4C1F-8974-64DD2EFFADB0}">
      <dgm:prSet/>
      <dgm:spPr/>
      <dgm:t>
        <a:bodyPr/>
        <a:lstStyle/>
        <a:p>
          <a:r>
            <a:rPr lang="en-US"/>
            <a:t>Pages</a:t>
          </a:r>
        </a:p>
      </dgm:t>
    </dgm:pt>
    <dgm:pt modelId="{35EBA363-06B8-4AD2-8E4C-862BBE9F2F89}" type="parTrans" cxnId="{FDBE8F95-2CDF-4A53-BDEB-BB9EF2B6168A}">
      <dgm:prSet/>
      <dgm:spPr/>
      <dgm:t>
        <a:bodyPr/>
        <a:lstStyle/>
        <a:p>
          <a:endParaRPr lang="de-DE"/>
        </a:p>
      </dgm:t>
    </dgm:pt>
    <dgm:pt modelId="{847CEE0A-592F-437F-BCC8-E3B9EAF70111}" type="sibTrans" cxnId="{FDBE8F95-2CDF-4A53-BDEB-BB9EF2B6168A}">
      <dgm:prSet/>
      <dgm:spPr/>
      <dgm:t>
        <a:bodyPr/>
        <a:lstStyle/>
        <a:p>
          <a:endParaRPr lang="de-DE"/>
        </a:p>
      </dgm:t>
    </dgm:pt>
    <dgm:pt modelId="{207945FF-0BB3-40A6-B676-02158E58A02E}">
      <dgm:prSet/>
      <dgm:spPr/>
      <dgm:t>
        <a:bodyPr/>
        <a:lstStyle/>
        <a:p>
          <a:r>
            <a:rPr lang="en-US"/>
            <a:t>Features</a:t>
          </a:r>
        </a:p>
      </dgm:t>
    </dgm:pt>
    <dgm:pt modelId="{A7A57452-61E0-4E0D-93F6-EF505BA92966}" type="parTrans" cxnId="{68526333-738E-4627-BEFD-1B4767CDDDDC}">
      <dgm:prSet/>
      <dgm:spPr/>
      <dgm:t>
        <a:bodyPr/>
        <a:lstStyle/>
        <a:p>
          <a:endParaRPr lang="de-DE"/>
        </a:p>
      </dgm:t>
    </dgm:pt>
    <dgm:pt modelId="{2B342642-BBEC-457C-A50C-2A617FA99EF6}" type="sibTrans" cxnId="{68526333-738E-4627-BEFD-1B4767CDDDDC}">
      <dgm:prSet/>
      <dgm:spPr/>
      <dgm:t>
        <a:bodyPr/>
        <a:lstStyle/>
        <a:p>
          <a:endParaRPr lang="de-DE"/>
        </a:p>
      </dgm:t>
    </dgm:pt>
    <dgm:pt modelId="{79C4455D-309C-4E7C-B7C3-FCBFD438285C}">
      <dgm:prSet/>
      <dgm:spPr/>
      <dgm:t>
        <a:bodyPr/>
        <a:lstStyle/>
        <a:p>
          <a:r>
            <a:rPr lang="en-US"/>
            <a:t>Header</a:t>
          </a:r>
        </a:p>
      </dgm:t>
    </dgm:pt>
    <dgm:pt modelId="{26BB730A-25F0-47FA-AF05-F266E4CA6AD5}" type="parTrans" cxnId="{4EFC32BE-7B47-427C-A1F9-5AD331B016B4}">
      <dgm:prSet/>
      <dgm:spPr/>
      <dgm:t>
        <a:bodyPr/>
        <a:lstStyle/>
        <a:p>
          <a:endParaRPr lang="de-DE"/>
        </a:p>
      </dgm:t>
    </dgm:pt>
    <dgm:pt modelId="{4FED9BCB-04E9-450F-9AA4-215BEAC90FBE}" type="sibTrans" cxnId="{4EFC32BE-7B47-427C-A1F9-5AD331B016B4}">
      <dgm:prSet/>
      <dgm:spPr/>
      <dgm:t>
        <a:bodyPr/>
        <a:lstStyle/>
        <a:p>
          <a:endParaRPr lang="de-DE"/>
        </a:p>
      </dgm:t>
    </dgm:pt>
    <dgm:pt modelId="{96205F68-1B5B-4267-B27C-BA9C48A540CA}">
      <dgm:prSet/>
      <dgm:spPr/>
      <dgm:t>
        <a:bodyPr/>
        <a:lstStyle/>
        <a:p>
          <a:r>
            <a:rPr lang="en-US"/>
            <a:t>Setup</a:t>
          </a:r>
        </a:p>
      </dgm:t>
    </dgm:pt>
    <dgm:pt modelId="{09F9961B-0D15-441E-9471-DCE896C05101}" type="parTrans" cxnId="{B3F9F695-BF1B-45E6-8560-47B0463DB0C2}">
      <dgm:prSet/>
      <dgm:spPr/>
      <dgm:t>
        <a:bodyPr/>
        <a:lstStyle/>
        <a:p>
          <a:endParaRPr lang="de-DE"/>
        </a:p>
      </dgm:t>
    </dgm:pt>
    <dgm:pt modelId="{9DBA15F5-4375-40AB-8B5C-D1F8A2F560F3}" type="sibTrans" cxnId="{B3F9F695-BF1B-45E6-8560-47B0463DB0C2}">
      <dgm:prSet/>
      <dgm:spPr/>
      <dgm:t>
        <a:bodyPr/>
        <a:lstStyle/>
        <a:p>
          <a:endParaRPr lang="de-DE"/>
        </a:p>
      </dgm:t>
    </dgm:pt>
    <dgm:pt modelId="{B98F4C57-D7C6-4DE2-AC9C-54A9D6CB7A02}">
      <dgm:prSet/>
      <dgm:spPr/>
      <dgm:t>
        <a:bodyPr/>
        <a:lstStyle/>
        <a:p>
          <a:r>
            <a:rPr lang="en-US"/>
            <a:t>Trailer</a:t>
          </a:r>
        </a:p>
      </dgm:t>
    </dgm:pt>
    <dgm:pt modelId="{CF2AB75A-3620-4978-8DFC-00869DE1A3F4}" type="parTrans" cxnId="{7064D7F3-65EA-40A7-968D-DC99AD7D708F}">
      <dgm:prSet/>
      <dgm:spPr/>
      <dgm:t>
        <a:bodyPr/>
        <a:lstStyle/>
        <a:p>
          <a:endParaRPr lang="de-DE"/>
        </a:p>
      </dgm:t>
    </dgm:pt>
    <dgm:pt modelId="{72FDE824-19B5-4277-9569-7748F255FDC3}" type="sibTrans" cxnId="{7064D7F3-65EA-40A7-968D-DC99AD7D708F}">
      <dgm:prSet/>
      <dgm:spPr/>
      <dgm:t>
        <a:bodyPr/>
        <a:lstStyle/>
        <a:p>
          <a:endParaRPr lang="de-DE"/>
        </a:p>
      </dgm:t>
    </dgm:pt>
    <dgm:pt modelId="{197E1A4D-4035-4581-8003-433B30A32ACB}">
      <dgm:prSet/>
      <dgm:spPr/>
      <dgm:t>
        <a:bodyPr/>
        <a:lstStyle/>
        <a:p>
          <a:r>
            <a:rPr lang="en-US"/>
            <a:t>PJL Commands</a:t>
          </a:r>
        </a:p>
      </dgm:t>
    </dgm:pt>
    <dgm:pt modelId="{2708584E-3A58-4E15-98DB-A2C7229A1552}" type="parTrans" cxnId="{C25A8F02-A9B5-4D89-8A9C-290D5DE48E54}">
      <dgm:prSet/>
      <dgm:spPr/>
      <dgm:t>
        <a:bodyPr/>
        <a:lstStyle/>
        <a:p>
          <a:endParaRPr lang="de-DE"/>
        </a:p>
      </dgm:t>
    </dgm:pt>
    <dgm:pt modelId="{BB34C0F2-5097-45C9-99B6-2C0DBABB8618}" type="sibTrans" cxnId="{C25A8F02-A9B5-4D89-8A9C-290D5DE48E54}">
      <dgm:prSet/>
      <dgm:spPr/>
      <dgm:t>
        <a:bodyPr/>
        <a:lstStyle/>
        <a:p>
          <a:endParaRPr lang="de-DE"/>
        </a:p>
      </dgm:t>
    </dgm:pt>
    <dgm:pt modelId="{F667B541-1CE3-495F-8DE8-E76C0D4EC40C}" type="pres">
      <dgm:prSet presAssocID="{0062DCAD-8EC9-4B56-8508-1E52BB415522}" presName="diagram" presStyleCnt="0">
        <dgm:presLayoutVars>
          <dgm:dir/>
          <dgm:resizeHandles val="exact"/>
        </dgm:presLayoutVars>
      </dgm:prSet>
      <dgm:spPr/>
    </dgm:pt>
    <dgm:pt modelId="{1491226E-E834-431D-A719-1AF22935E565}" type="pres">
      <dgm:prSet presAssocID="{3F3F6764-1E49-4A57-A01A-F77EB7CE4F16}" presName="node" presStyleLbl="node1" presStyleIdx="0" presStyleCnt="7">
        <dgm:presLayoutVars>
          <dgm:bulletEnabled val="1"/>
        </dgm:presLayoutVars>
      </dgm:prSet>
      <dgm:spPr/>
    </dgm:pt>
    <dgm:pt modelId="{2B488AC1-F92F-4045-945C-9268A7DF78AF}" type="pres">
      <dgm:prSet presAssocID="{5ADCD854-5ECE-4F4E-9A65-0704F55C456B}" presName="sibTrans" presStyleCnt="0"/>
      <dgm:spPr/>
    </dgm:pt>
    <dgm:pt modelId="{43AE92F9-7991-45EC-A3F1-50553F026159}" type="pres">
      <dgm:prSet presAssocID="{74229656-E298-4C1F-8974-64DD2EFFADB0}" presName="node" presStyleLbl="node1" presStyleIdx="1" presStyleCnt="7">
        <dgm:presLayoutVars>
          <dgm:bulletEnabled val="1"/>
        </dgm:presLayoutVars>
      </dgm:prSet>
      <dgm:spPr/>
    </dgm:pt>
    <dgm:pt modelId="{51048F76-F489-410E-BB59-9741FEFAEE0B}" type="pres">
      <dgm:prSet presAssocID="{847CEE0A-592F-437F-BCC8-E3B9EAF70111}" presName="sibTrans" presStyleCnt="0"/>
      <dgm:spPr/>
    </dgm:pt>
    <dgm:pt modelId="{127ECBBD-D8BD-4578-9E3D-5083DEDB711B}" type="pres">
      <dgm:prSet presAssocID="{207945FF-0BB3-40A6-B676-02158E58A02E}" presName="node" presStyleLbl="node1" presStyleIdx="2" presStyleCnt="7">
        <dgm:presLayoutVars>
          <dgm:bulletEnabled val="1"/>
        </dgm:presLayoutVars>
      </dgm:prSet>
      <dgm:spPr/>
    </dgm:pt>
    <dgm:pt modelId="{87F3F158-BDAA-4899-81EE-89665245A474}" type="pres">
      <dgm:prSet presAssocID="{2B342642-BBEC-457C-A50C-2A617FA99EF6}" presName="sibTrans" presStyleCnt="0"/>
      <dgm:spPr/>
    </dgm:pt>
    <dgm:pt modelId="{4E24D7DC-AA4D-418A-B284-6F6AF4915BC1}" type="pres">
      <dgm:prSet presAssocID="{96205F68-1B5B-4267-B27C-BA9C48A540CA}" presName="node" presStyleLbl="node1" presStyleIdx="3" presStyleCnt="7">
        <dgm:presLayoutVars>
          <dgm:bulletEnabled val="1"/>
        </dgm:presLayoutVars>
      </dgm:prSet>
      <dgm:spPr/>
    </dgm:pt>
    <dgm:pt modelId="{F90CA9F5-9A7A-4066-8BF8-C4DCE43933C3}" type="pres">
      <dgm:prSet presAssocID="{9DBA15F5-4375-40AB-8B5C-D1F8A2F560F3}" presName="sibTrans" presStyleCnt="0"/>
      <dgm:spPr/>
    </dgm:pt>
    <dgm:pt modelId="{CB6A2504-A1F0-433A-ABD0-CCC8D31F906D}" type="pres">
      <dgm:prSet presAssocID="{79C4455D-309C-4E7C-B7C3-FCBFD438285C}" presName="node" presStyleLbl="node1" presStyleIdx="4" presStyleCnt="7">
        <dgm:presLayoutVars>
          <dgm:bulletEnabled val="1"/>
        </dgm:presLayoutVars>
      </dgm:prSet>
      <dgm:spPr/>
    </dgm:pt>
    <dgm:pt modelId="{D5C1835D-E03E-4688-A81A-15853C5296E5}" type="pres">
      <dgm:prSet presAssocID="{4FED9BCB-04E9-450F-9AA4-215BEAC90FBE}" presName="sibTrans" presStyleCnt="0"/>
      <dgm:spPr/>
    </dgm:pt>
    <dgm:pt modelId="{C29E25E2-8112-4FC5-B1A2-2FCB13164FFF}" type="pres">
      <dgm:prSet presAssocID="{B98F4C57-D7C6-4DE2-AC9C-54A9D6CB7A02}" presName="node" presStyleLbl="node1" presStyleIdx="5" presStyleCnt="7">
        <dgm:presLayoutVars>
          <dgm:bulletEnabled val="1"/>
        </dgm:presLayoutVars>
      </dgm:prSet>
      <dgm:spPr/>
    </dgm:pt>
    <dgm:pt modelId="{052875BA-8BB5-4230-813E-1C8D0DF73D5B}" type="pres">
      <dgm:prSet presAssocID="{72FDE824-19B5-4277-9569-7748F255FDC3}" presName="sibTrans" presStyleCnt="0"/>
      <dgm:spPr/>
    </dgm:pt>
    <dgm:pt modelId="{B2512C22-6180-4483-8CD1-44D48CA3C9DF}" type="pres">
      <dgm:prSet presAssocID="{197E1A4D-4035-4581-8003-433B30A32ACB}" presName="node" presStyleLbl="node1" presStyleIdx="6" presStyleCnt="7">
        <dgm:presLayoutVars>
          <dgm:bulletEnabled val="1"/>
        </dgm:presLayoutVars>
      </dgm:prSet>
      <dgm:spPr/>
    </dgm:pt>
  </dgm:ptLst>
  <dgm:cxnLst>
    <dgm:cxn modelId="{C25A8F02-A9B5-4D89-8A9C-290D5DE48E54}" srcId="{0062DCAD-8EC9-4B56-8508-1E52BB415522}" destId="{197E1A4D-4035-4581-8003-433B30A32ACB}" srcOrd="6" destOrd="0" parTransId="{2708584E-3A58-4E15-98DB-A2C7229A1552}" sibTransId="{BB34C0F2-5097-45C9-99B6-2C0DBABB8618}"/>
    <dgm:cxn modelId="{A5A64625-B775-490A-95F8-138C69122F36}" type="presOf" srcId="{0062DCAD-8EC9-4B56-8508-1E52BB415522}" destId="{F667B541-1CE3-495F-8DE8-E76C0D4EC40C}" srcOrd="0" destOrd="0" presId="urn:microsoft.com/office/officeart/2005/8/layout/default"/>
    <dgm:cxn modelId="{68526333-738E-4627-BEFD-1B4767CDDDDC}" srcId="{0062DCAD-8EC9-4B56-8508-1E52BB415522}" destId="{207945FF-0BB3-40A6-B676-02158E58A02E}" srcOrd="2" destOrd="0" parTransId="{A7A57452-61E0-4E0D-93F6-EF505BA92966}" sibTransId="{2B342642-BBEC-457C-A50C-2A617FA99EF6}"/>
    <dgm:cxn modelId="{2CCD7F3D-5A1F-424E-B611-B880E945603B}" srcId="{0062DCAD-8EC9-4B56-8508-1E52BB415522}" destId="{3F3F6764-1E49-4A57-A01A-F77EB7CE4F16}" srcOrd="0" destOrd="0" parTransId="{323E964C-A253-41FE-B7D8-23D190ACCDD0}" sibTransId="{5ADCD854-5ECE-4F4E-9A65-0704F55C456B}"/>
    <dgm:cxn modelId="{9DAC9B47-0C79-4959-9B06-55C377F30578}" type="presOf" srcId="{74229656-E298-4C1F-8974-64DD2EFFADB0}" destId="{43AE92F9-7991-45EC-A3F1-50553F026159}" srcOrd="0" destOrd="0" presId="urn:microsoft.com/office/officeart/2005/8/layout/default"/>
    <dgm:cxn modelId="{92320450-2AF2-4354-A9C8-8B3114C157EC}" type="presOf" srcId="{79C4455D-309C-4E7C-B7C3-FCBFD438285C}" destId="{CB6A2504-A1F0-433A-ABD0-CCC8D31F906D}" srcOrd="0" destOrd="0" presId="urn:microsoft.com/office/officeart/2005/8/layout/default"/>
    <dgm:cxn modelId="{42649E93-748D-4604-9EBF-895BE25194C4}" type="presOf" srcId="{197E1A4D-4035-4581-8003-433B30A32ACB}" destId="{B2512C22-6180-4483-8CD1-44D48CA3C9DF}" srcOrd="0" destOrd="0" presId="urn:microsoft.com/office/officeart/2005/8/layout/default"/>
    <dgm:cxn modelId="{235EF094-61D2-4399-9661-5B583215A3CD}" type="presOf" srcId="{96205F68-1B5B-4267-B27C-BA9C48A540CA}" destId="{4E24D7DC-AA4D-418A-B284-6F6AF4915BC1}" srcOrd="0" destOrd="0" presId="urn:microsoft.com/office/officeart/2005/8/layout/default"/>
    <dgm:cxn modelId="{FDBE8F95-2CDF-4A53-BDEB-BB9EF2B6168A}" srcId="{0062DCAD-8EC9-4B56-8508-1E52BB415522}" destId="{74229656-E298-4C1F-8974-64DD2EFFADB0}" srcOrd="1" destOrd="0" parTransId="{35EBA363-06B8-4AD2-8E4C-862BBE9F2F89}" sibTransId="{847CEE0A-592F-437F-BCC8-E3B9EAF70111}"/>
    <dgm:cxn modelId="{B3F9F695-BF1B-45E6-8560-47B0463DB0C2}" srcId="{0062DCAD-8EC9-4B56-8508-1E52BB415522}" destId="{96205F68-1B5B-4267-B27C-BA9C48A540CA}" srcOrd="3" destOrd="0" parTransId="{09F9961B-0D15-441E-9471-DCE896C05101}" sibTransId="{9DBA15F5-4375-40AB-8B5C-D1F8A2F560F3}"/>
    <dgm:cxn modelId="{09F8A7AA-4A2C-4FFD-8B75-A8C419AA1ED9}" type="presOf" srcId="{207945FF-0BB3-40A6-B676-02158E58A02E}" destId="{127ECBBD-D8BD-4578-9E3D-5083DEDB711B}" srcOrd="0" destOrd="0" presId="urn:microsoft.com/office/officeart/2005/8/layout/default"/>
    <dgm:cxn modelId="{4EFC32BE-7B47-427C-A1F9-5AD331B016B4}" srcId="{0062DCAD-8EC9-4B56-8508-1E52BB415522}" destId="{79C4455D-309C-4E7C-B7C3-FCBFD438285C}" srcOrd="4" destOrd="0" parTransId="{26BB730A-25F0-47FA-AF05-F266E4CA6AD5}" sibTransId="{4FED9BCB-04E9-450F-9AA4-215BEAC90FBE}"/>
    <dgm:cxn modelId="{7D7033DB-FA10-4007-8770-07A3B9DF4F42}" type="presOf" srcId="{3F3F6764-1E49-4A57-A01A-F77EB7CE4F16}" destId="{1491226E-E834-431D-A719-1AF22935E565}" srcOrd="0" destOrd="0" presId="urn:microsoft.com/office/officeart/2005/8/layout/default"/>
    <dgm:cxn modelId="{B8E25FE4-D7FE-4822-B48A-89FDD54B3622}" type="presOf" srcId="{B98F4C57-D7C6-4DE2-AC9C-54A9D6CB7A02}" destId="{C29E25E2-8112-4FC5-B1A2-2FCB13164FFF}" srcOrd="0" destOrd="0" presId="urn:microsoft.com/office/officeart/2005/8/layout/default"/>
    <dgm:cxn modelId="{7064D7F3-65EA-40A7-968D-DC99AD7D708F}" srcId="{0062DCAD-8EC9-4B56-8508-1E52BB415522}" destId="{B98F4C57-D7C6-4DE2-AC9C-54A9D6CB7A02}" srcOrd="5" destOrd="0" parTransId="{CF2AB75A-3620-4978-8DFC-00869DE1A3F4}" sibTransId="{72FDE824-19B5-4277-9569-7748F255FDC3}"/>
    <dgm:cxn modelId="{A26DF7B9-845C-48CE-AC4B-AB9362601F65}" type="presParOf" srcId="{F667B541-1CE3-495F-8DE8-E76C0D4EC40C}" destId="{1491226E-E834-431D-A719-1AF22935E565}" srcOrd="0" destOrd="0" presId="urn:microsoft.com/office/officeart/2005/8/layout/default"/>
    <dgm:cxn modelId="{EB25947E-0A5C-4197-938B-25EDB1227492}" type="presParOf" srcId="{F667B541-1CE3-495F-8DE8-E76C0D4EC40C}" destId="{2B488AC1-F92F-4045-945C-9268A7DF78AF}" srcOrd="1" destOrd="0" presId="urn:microsoft.com/office/officeart/2005/8/layout/default"/>
    <dgm:cxn modelId="{67FFDEDF-5EA4-4AC4-93EA-DB624D4943E4}" type="presParOf" srcId="{F667B541-1CE3-495F-8DE8-E76C0D4EC40C}" destId="{43AE92F9-7991-45EC-A3F1-50553F026159}" srcOrd="2" destOrd="0" presId="urn:microsoft.com/office/officeart/2005/8/layout/default"/>
    <dgm:cxn modelId="{376E40FD-7541-45F7-92DB-51ACB8EF3AAC}" type="presParOf" srcId="{F667B541-1CE3-495F-8DE8-E76C0D4EC40C}" destId="{51048F76-F489-410E-BB59-9741FEFAEE0B}" srcOrd="3" destOrd="0" presId="urn:microsoft.com/office/officeart/2005/8/layout/default"/>
    <dgm:cxn modelId="{A02839FE-06B9-4C06-A34E-F6BD48B67169}" type="presParOf" srcId="{F667B541-1CE3-495F-8DE8-E76C0D4EC40C}" destId="{127ECBBD-D8BD-4578-9E3D-5083DEDB711B}" srcOrd="4" destOrd="0" presId="urn:microsoft.com/office/officeart/2005/8/layout/default"/>
    <dgm:cxn modelId="{B4FE35FE-1299-45A9-8D9D-AD9D828C6E55}" type="presParOf" srcId="{F667B541-1CE3-495F-8DE8-E76C0D4EC40C}" destId="{87F3F158-BDAA-4899-81EE-89665245A474}" srcOrd="5" destOrd="0" presId="urn:microsoft.com/office/officeart/2005/8/layout/default"/>
    <dgm:cxn modelId="{2A293AD4-5F68-4373-B7A8-058CC8C092DD}" type="presParOf" srcId="{F667B541-1CE3-495F-8DE8-E76C0D4EC40C}" destId="{4E24D7DC-AA4D-418A-B284-6F6AF4915BC1}" srcOrd="6" destOrd="0" presId="urn:microsoft.com/office/officeart/2005/8/layout/default"/>
    <dgm:cxn modelId="{E6B6CDFB-EDA5-4C08-A420-4EB601DB3D5D}" type="presParOf" srcId="{F667B541-1CE3-495F-8DE8-E76C0D4EC40C}" destId="{F90CA9F5-9A7A-4066-8BF8-C4DCE43933C3}" srcOrd="7" destOrd="0" presId="urn:microsoft.com/office/officeart/2005/8/layout/default"/>
    <dgm:cxn modelId="{23F2EB85-E519-4971-82D8-05BCAD6D6C78}" type="presParOf" srcId="{F667B541-1CE3-495F-8DE8-E76C0D4EC40C}" destId="{CB6A2504-A1F0-433A-ABD0-CCC8D31F906D}" srcOrd="8" destOrd="0" presId="urn:microsoft.com/office/officeart/2005/8/layout/default"/>
    <dgm:cxn modelId="{A0909119-41FB-4652-8AC4-3057AC2A8E85}" type="presParOf" srcId="{F667B541-1CE3-495F-8DE8-E76C0D4EC40C}" destId="{D5C1835D-E03E-4688-A81A-15853C5296E5}" srcOrd="9" destOrd="0" presId="urn:microsoft.com/office/officeart/2005/8/layout/default"/>
    <dgm:cxn modelId="{C1A4A650-2FA8-47C2-8680-116BC072DCED}" type="presParOf" srcId="{F667B541-1CE3-495F-8DE8-E76C0D4EC40C}" destId="{C29E25E2-8112-4FC5-B1A2-2FCB13164FFF}" srcOrd="10" destOrd="0" presId="urn:microsoft.com/office/officeart/2005/8/layout/default"/>
    <dgm:cxn modelId="{6EE654FB-1C5E-4B03-ADBA-20ACE69327CA}" type="presParOf" srcId="{F667B541-1CE3-495F-8DE8-E76C0D4EC40C}" destId="{052875BA-8BB5-4230-813E-1C8D0DF73D5B}" srcOrd="11" destOrd="0" presId="urn:microsoft.com/office/officeart/2005/8/layout/default"/>
    <dgm:cxn modelId="{8DA8FE24-86B0-4143-BA76-743FC0B0B291}" type="presParOf" srcId="{F667B541-1CE3-495F-8DE8-E76C0D4EC40C}" destId="{B2512C22-6180-4483-8CD1-44D48CA3C9DF}" srcOrd="1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FB2574-F743-44DB-AF5B-32F7A668B727}">
      <dsp:nvSpPr>
        <dsp:cNvPr id="0" name=""/>
        <dsp:cNvSpPr/>
      </dsp:nvSpPr>
      <dsp:spPr>
        <a:xfrm>
          <a:off x="0" y="159267"/>
          <a:ext cx="8545836" cy="622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Retrieve Outputs from a Database</a:t>
          </a:r>
          <a:endParaRPr lang="de-DE" sz="2400" kern="1200" dirty="0"/>
        </a:p>
      </dsp:txBody>
      <dsp:txXfrm>
        <a:off x="30392" y="189659"/>
        <a:ext cx="8485052" cy="561802"/>
      </dsp:txXfrm>
    </dsp:sp>
    <dsp:sp modelId="{B46D7EBA-2ED3-40E6-9E0A-27355524F5DB}">
      <dsp:nvSpPr>
        <dsp:cNvPr id="0" name=""/>
        <dsp:cNvSpPr/>
      </dsp:nvSpPr>
      <dsp:spPr>
        <a:xfrm>
          <a:off x="0" y="781854"/>
          <a:ext cx="854583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Execute SQL statement and store Binary Object</a:t>
          </a:r>
          <a:endParaRPr lang="de-DE" sz="1900" kern="1200" dirty="0"/>
        </a:p>
      </dsp:txBody>
      <dsp:txXfrm>
        <a:off x="0" y="781854"/>
        <a:ext cx="8545836" cy="397440"/>
      </dsp:txXfrm>
    </dsp:sp>
    <dsp:sp modelId="{38B18034-9611-4431-BAA5-62934EB09335}">
      <dsp:nvSpPr>
        <dsp:cNvPr id="0" name=""/>
        <dsp:cNvSpPr/>
      </dsp:nvSpPr>
      <dsp:spPr>
        <a:xfrm>
          <a:off x="0" y="1179294"/>
          <a:ext cx="8545836" cy="622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Retrieve Outputs from Mailbox</a:t>
          </a:r>
          <a:endParaRPr lang="de-DE" sz="2400" b="1" kern="1200" dirty="0"/>
        </a:p>
      </dsp:txBody>
      <dsp:txXfrm>
        <a:off x="30392" y="1209686"/>
        <a:ext cx="8485052" cy="561802"/>
      </dsp:txXfrm>
    </dsp:sp>
    <dsp:sp modelId="{3FE3F926-4AB0-4795-8167-39D7CF68C1D2}">
      <dsp:nvSpPr>
        <dsp:cNvPr id="0" name=""/>
        <dsp:cNvSpPr/>
      </dsp:nvSpPr>
      <dsp:spPr>
        <a:xfrm>
          <a:off x="0" y="1801880"/>
          <a:ext cx="854583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Access Office 365 Mailbox via Microsoft </a:t>
          </a:r>
          <a:r>
            <a:rPr lang="de-DE" sz="1900" b="1" kern="1200"/>
            <a:t>Graph API</a:t>
          </a:r>
          <a:endParaRPr lang="de-DE" sz="1900" kern="1200" dirty="0"/>
        </a:p>
      </dsp:txBody>
      <dsp:txXfrm>
        <a:off x="0" y="1801880"/>
        <a:ext cx="8545836" cy="397440"/>
      </dsp:txXfrm>
    </dsp:sp>
    <dsp:sp modelId="{98444C30-E3B0-43A2-9005-87F4DC3D67A9}">
      <dsp:nvSpPr>
        <dsp:cNvPr id="0" name=""/>
        <dsp:cNvSpPr/>
      </dsp:nvSpPr>
      <dsp:spPr>
        <a:xfrm>
          <a:off x="0" y="2199320"/>
          <a:ext cx="8545836" cy="622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Retrieve Outputs from Filesystem</a:t>
          </a:r>
          <a:endParaRPr lang="de-DE" sz="2400" b="1" kern="1200" dirty="0"/>
        </a:p>
      </dsp:txBody>
      <dsp:txXfrm>
        <a:off x="30392" y="2229712"/>
        <a:ext cx="8485052" cy="561802"/>
      </dsp:txXfrm>
    </dsp:sp>
    <dsp:sp modelId="{1D25EB58-2BDF-41E4-8AB2-4CEF1C967CB9}">
      <dsp:nvSpPr>
        <dsp:cNvPr id="0" name=""/>
        <dsp:cNvSpPr/>
      </dsp:nvSpPr>
      <dsp:spPr>
        <a:xfrm>
          <a:off x="0" y="2821906"/>
          <a:ext cx="854583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Connect to Server </a:t>
          </a:r>
          <a:r>
            <a:rPr lang="de-DE" sz="1900" b="1" kern="1200"/>
            <a:t>Filesystem </a:t>
          </a:r>
          <a:r>
            <a:rPr lang="de-DE" sz="1900" kern="1200"/>
            <a:t>via SSH</a:t>
          </a:r>
          <a:endParaRPr lang="de-DE" sz="1900" kern="1200" dirty="0"/>
        </a:p>
      </dsp:txBody>
      <dsp:txXfrm>
        <a:off x="0" y="2821906"/>
        <a:ext cx="8545836" cy="397440"/>
      </dsp:txXfrm>
    </dsp:sp>
    <dsp:sp modelId="{936A56E6-59C6-4125-93D6-C3E9C78C59AA}">
      <dsp:nvSpPr>
        <dsp:cNvPr id="0" name=""/>
        <dsp:cNvSpPr/>
      </dsp:nvSpPr>
      <dsp:spPr>
        <a:xfrm>
          <a:off x="0" y="3219346"/>
          <a:ext cx="8545836" cy="622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Retrieve Outputs from a Webservice</a:t>
          </a:r>
        </a:p>
      </dsp:txBody>
      <dsp:txXfrm>
        <a:off x="30392" y="3249738"/>
        <a:ext cx="8485052" cy="561802"/>
      </dsp:txXfrm>
    </dsp:sp>
    <dsp:sp modelId="{E568A926-01FC-4EBC-B7AD-A98F66B7C71F}">
      <dsp:nvSpPr>
        <dsp:cNvPr id="0" name=""/>
        <dsp:cNvSpPr/>
      </dsp:nvSpPr>
      <dsp:spPr>
        <a:xfrm>
          <a:off x="0" y="3841932"/>
          <a:ext cx="854583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Retrieve Output as response to a Webservice request</a:t>
          </a:r>
          <a:endParaRPr lang="de-DE" sz="1900" b="1" kern="1200" dirty="0"/>
        </a:p>
      </dsp:txBody>
      <dsp:txXfrm>
        <a:off x="0" y="3841932"/>
        <a:ext cx="8545836" cy="397440"/>
      </dsp:txXfrm>
    </dsp:sp>
    <dsp:sp modelId="{973275B5-6743-4B48-938D-950981279BC1}">
      <dsp:nvSpPr>
        <dsp:cNvPr id="0" name=""/>
        <dsp:cNvSpPr/>
      </dsp:nvSpPr>
      <dsp:spPr>
        <a:xfrm>
          <a:off x="0" y="4239372"/>
          <a:ext cx="8545836" cy="62258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400" kern="1200"/>
            <a:t>Retrieve Outputs from SMS</a:t>
          </a:r>
          <a:endParaRPr lang="de-DE" sz="2400" b="1" kern="1200" dirty="0"/>
        </a:p>
      </dsp:txBody>
      <dsp:txXfrm>
        <a:off x="30392" y="4269764"/>
        <a:ext cx="8485052" cy="561802"/>
      </dsp:txXfrm>
    </dsp:sp>
    <dsp:sp modelId="{CBB58F6D-B53E-4D48-9665-D18FE3CCADE9}">
      <dsp:nvSpPr>
        <dsp:cNvPr id="0" name=""/>
        <dsp:cNvSpPr/>
      </dsp:nvSpPr>
      <dsp:spPr>
        <a:xfrm>
          <a:off x="0" y="4861959"/>
          <a:ext cx="8545836" cy="3974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330" tIns="30480" rIns="170688" bIns="30480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DE" sz="1900" kern="1200"/>
            <a:t>Fake SMS by sending as eMail and retrieve from Mailbox</a:t>
          </a:r>
          <a:endParaRPr lang="de-DE" sz="1900" kern="1200" dirty="0"/>
        </a:p>
      </dsp:txBody>
      <dsp:txXfrm>
        <a:off x="0" y="4861959"/>
        <a:ext cx="8545836" cy="3974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BF26-DC3E-4847-8F62-7F87BFA9F527}">
      <dsp:nvSpPr>
        <dsp:cNvPr id="0" name=""/>
        <dsp:cNvSpPr/>
      </dsp:nvSpPr>
      <dsp:spPr>
        <a:xfrm>
          <a:off x="3385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Different Filetypes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Images, PDF, PCL, Postscript</a:t>
          </a:r>
        </a:p>
      </dsp:txBody>
      <dsp:txXfrm>
        <a:off x="3385" y="594009"/>
        <a:ext cx="2686099" cy="1611659"/>
      </dsp:txXfrm>
    </dsp:sp>
    <dsp:sp modelId="{FB459A2C-10C0-4BCC-9979-14160B6D0428}">
      <dsp:nvSpPr>
        <dsp:cNvPr id="0" name=""/>
        <dsp:cNvSpPr/>
      </dsp:nvSpPr>
      <dsp:spPr>
        <a:xfrm>
          <a:off x="2958095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Visual (pixel wise) comparison of outputs</a:t>
          </a:r>
        </a:p>
      </dsp:txBody>
      <dsp:txXfrm>
        <a:off x="2958095" y="594009"/>
        <a:ext cx="2686099" cy="1611659"/>
      </dsp:txXfrm>
    </dsp:sp>
    <dsp:sp modelId="{746199BF-6F44-4489-ADB8-FEB62BE09C75}">
      <dsp:nvSpPr>
        <dsp:cNvPr id="0" name=""/>
        <dsp:cNvSpPr/>
      </dsp:nvSpPr>
      <dsp:spPr>
        <a:xfrm>
          <a:off x="5912804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Use masks to ignore areas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Coordinates, Text Patterns or Areas</a:t>
          </a:r>
        </a:p>
      </dsp:txBody>
      <dsp:txXfrm>
        <a:off x="5912804" y="594009"/>
        <a:ext cx="2686099" cy="1611659"/>
      </dsp:txXfrm>
    </dsp:sp>
    <dsp:sp modelId="{1491226E-E834-431D-A719-1AF22935E565}">
      <dsp:nvSpPr>
        <dsp:cNvPr id="0" name=""/>
        <dsp:cNvSpPr/>
      </dsp:nvSpPr>
      <dsp:spPr>
        <a:xfrm>
          <a:off x="8867513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Reading and masking barcode content (not presented)</a:t>
          </a:r>
        </a:p>
      </dsp:txBody>
      <dsp:txXfrm>
        <a:off x="8867513" y="594009"/>
        <a:ext cx="2686099" cy="1611659"/>
      </dsp:txXfrm>
    </dsp:sp>
    <dsp:sp modelId="{43AE92F9-7991-45EC-A3F1-50553F026159}">
      <dsp:nvSpPr>
        <dsp:cNvPr id="0" name=""/>
        <dsp:cNvSpPr/>
      </dsp:nvSpPr>
      <dsp:spPr>
        <a:xfrm>
          <a:off x="3385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Compare text value for changed areas</a:t>
          </a:r>
        </a:p>
      </dsp:txBody>
      <dsp:txXfrm>
        <a:off x="3385" y="2474279"/>
        <a:ext cx="2686099" cy="1611659"/>
      </dsp:txXfrm>
    </dsp:sp>
    <dsp:sp modelId="{127ECBBD-D8BD-4578-9E3D-5083DEDB711B}">
      <dsp:nvSpPr>
        <dsp:cNvPr id="0" name=""/>
        <dsp:cNvSpPr/>
      </dsp:nvSpPr>
      <dsp:spPr>
        <a:xfrm>
          <a:off x="2958095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Allow moved text blocks within a defined range</a:t>
          </a:r>
        </a:p>
      </dsp:txBody>
      <dsp:txXfrm>
        <a:off x="2958095" y="2474279"/>
        <a:ext cx="2686099" cy="1611659"/>
      </dsp:txXfrm>
    </dsp:sp>
    <dsp:sp modelId="{4E24D7DC-AA4D-418A-B284-6F6AF4915BC1}">
      <dsp:nvSpPr>
        <dsp:cNvPr id="0" name=""/>
        <dsp:cNvSpPr/>
      </dsp:nvSpPr>
      <dsp:spPr>
        <a:xfrm>
          <a:off x="5912804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Remove Watermarks</a:t>
          </a:r>
        </a:p>
      </dsp:txBody>
      <dsp:txXfrm>
        <a:off x="5912804" y="2474279"/>
        <a:ext cx="2686099" cy="1611659"/>
      </dsp:txXfrm>
    </dsp:sp>
    <dsp:sp modelId="{CB6A2504-A1F0-433A-ABD0-CCC8D31F906D}">
      <dsp:nvSpPr>
        <dsp:cNvPr id="0" name=""/>
        <dsp:cNvSpPr/>
      </dsp:nvSpPr>
      <dsp:spPr>
        <a:xfrm>
          <a:off x="8867513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Test Report highlighting changed areas</a:t>
          </a:r>
        </a:p>
      </dsp:txBody>
      <dsp:txXfrm>
        <a:off x="8867513" y="2474279"/>
        <a:ext cx="2686099" cy="16116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BF26-DC3E-4847-8F62-7F87BFA9F527}">
      <dsp:nvSpPr>
        <dsp:cNvPr id="0" name=""/>
        <dsp:cNvSpPr/>
      </dsp:nvSpPr>
      <dsp:spPr>
        <a:xfrm>
          <a:off x="3385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Check Text in Document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/>
            <a:t>Single Strings or Lists</a:t>
          </a:r>
        </a:p>
      </dsp:txBody>
      <dsp:txXfrm>
        <a:off x="3385" y="594009"/>
        <a:ext cx="2686099" cy="1611659"/>
      </dsp:txXfrm>
    </dsp:sp>
    <dsp:sp modelId="{FB459A2C-10C0-4BCC-9979-14160B6D0428}">
      <dsp:nvSpPr>
        <dsp:cNvPr id="0" name=""/>
        <dsp:cNvSpPr/>
      </dsp:nvSpPr>
      <dsp:spPr>
        <a:xfrm>
          <a:off x="2958095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Compare Data between Documents</a:t>
          </a:r>
        </a:p>
      </dsp:txBody>
      <dsp:txXfrm>
        <a:off x="2958095" y="594009"/>
        <a:ext cx="2686099" cy="1611659"/>
      </dsp:txXfrm>
    </dsp:sp>
    <dsp:sp modelId="{746199BF-6F44-4489-ADB8-FEB62BE09C75}">
      <dsp:nvSpPr>
        <dsp:cNvPr id="0" name=""/>
        <dsp:cNvSpPr/>
      </dsp:nvSpPr>
      <dsp:spPr>
        <a:xfrm>
          <a:off x="5912804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Text</a:t>
          </a:r>
        </a:p>
      </dsp:txBody>
      <dsp:txXfrm>
        <a:off x="5912804" y="594009"/>
        <a:ext cx="2686099" cy="1611659"/>
      </dsp:txXfrm>
    </dsp:sp>
    <dsp:sp modelId="{1491226E-E834-431D-A719-1AF22935E565}">
      <dsp:nvSpPr>
        <dsp:cNvPr id="0" name=""/>
        <dsp:cNvSpPr/>
      </dsp:nvSpPr>
      <dsp:spPr>
        <a:xfrm>
          <a:off x="8867513" y="59400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Metadata</a:t>
          </a:r>
        </a:p>
      </dsp:txBody>
      <dsp:txXfrm>
        <a:off x="8867513" y="594009"/>
        <a:ext cx="2686099" cy="1611659"/>
      </dsp:txXfrm>
    </dsp:sp>
    <dsp:sp modelId="{43AE92F9-7991-45EC-A3F1-50553F026159}">
      <dsp:nvSpPr>
        <dsp:cNvPr id="0" name=""/>
        <dsp:cNvSpPr/>
      </dsp:nvSpPr>
      <dsp:spPr>
        <a:xfrm>
          <a:off x="1480740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Fonts</a:t>
          </a:r>
        </a:p>
      </dsp:txBody>
      <dsp:txXfrm>
        <a:off x="1480740" y="2474279"/>
        <a:ext cx="2686099" cy="1611659"/>
      </dsp:txXfrm>
    </dsp:sp>
    <dsp:sp modelId="{127ECBBD-D8BD-4578-9E3D-5083DEDB711B}">
      <dsp:nvSpPr>
        <dsp:cNvPr id="0" name=""/>
        <dsp:cNvSpPr/>
      </dsp:nvSpPr>
      <dsp:spPr>
        <a:xfrm>
          <a:off x="4435449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Images</a:t>
          </a:r>
        </a:p>
      </dsp:txBody>
      <dsp:txXfrm>
        <a:off x="4435449" y="2474279"/>
        <a:ext cx="2686099" cy="1611659"/>
      </dsp:txXfrm>
    </dsp:sp>
    <dsp:sp modelId="{4E24D7DC-AA4D-418A-B284-6F6AF4915BC1}">
      <dsp:nvSpPr>
        <dsp:cNvPr id="0" name=""/>
        <dsp:cNvSpPr/>
      </dsp:nvSpPr>
      <dsp:spPr>
        <a:xfrm>
          <a:off x="7390159" y="2474279"/>
          <a:ext cx="2686099" cy="1611659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Signatures</a:t>
          </a:r>
        </a:p>
      </dsp:txBody>
      <dsp:txXfrm>
        <a:off x="7390159" y="2474279"/>
        <a:ext cx="2686099" cy="161165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BF26-DC3E-4847-8F62-7F87BFA9F527}">
      <dsp:nvSpPr>
        <dsp:cNvPr id="0" name=""/>
        <dsp:cNvSpPr/>
      </dsp:nvSpPr>
      <dsp:spPr>
        <a:xfrm>
          <a:off x="0" y="10733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PCL and Postscript Files</a:t>
          </a:r>
        </a:p>
      </dsp:txBody>
      <dsp:txXfrm>
        <a:off x="0" y="107331"/>
        <a:ext cx="2232643" cy="1339585"/>
      </dsp:txXfrm>
    </dsp:sp>
    <dsp:sp modelId="{FB459A2C-10C0-4BCC-9979-14160B6D0428}">
      <dsp:nvSpPr>
        <dsp:cNvPr id="0" name=""/>
        <dsp:cNvSpPr/>
      </dsp:nvSpPr>
      <dsp:spPr>
        <a:xfrm>
          <a:off x="0" y="167018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Check single properties</a:t>
          </a:r>
        </a:p>
      </dsp:txBody>
      <dsp:txXfrm>
        <a:off x="0" y="1670181"/>
        <a:ext cx="2232643" cy="1339585"/>
      </dsp:txXfrm>
    </dsp:sp>
    <dsp:sp modelId="{746199BF-6F44-4489-ADB8-FEB62BE09C75}">
      <dsp:nvSpPr>
        <dsp:cNvPr id="0" name=""/>
        <dsp:cNvSpPr/>
      </dsp:nvSpPr>
      <dsp:spPr>
        <a:xfrm>
          <a:off x="0" y="323303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 two print job files</a:t>
          </a:r>
        </a:p>
      </dsp:txBody>
      <dsp:txXfrm>
        <a:off x="0" y="3233031"/>
        <a:ext cx="2232643" cy="133958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1226E-E834-431D-A719-1AF22935E565}">
      <dsp:nvSpPr>
        <dsp:cNvPr id="0" name=""/>
        <dsp:cNvSpPr/>
      </dsp:nvSpPr>
      <dsp:spPr>
        <a:xfrm>
          <a:off x="0" y="580255"/>
          <a:ext cx="2707260" cy="16243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Paper Source</a:t>
          </a:r>
        </a:p>
      </dsp:txBody>
      <dsp:txXfrm>
        <a:off x="0" y="580255"/>
        <a:ext cx="2707260" cy="1624356"/>
      </dsp:txXfrm>
    </dsp:sp>
    <dsp:sp modelId="{43AE92F9-7991-45EC-A3F1-50553F026159}">
      <dsp:nvSpPr>
        <dsp:cNvPr id="0" name=""/>
        <dsp:cNvSpPr/>
      </dsp:nvSpPr>
      <dsp:spPr>
        <a:xfrm>
          <a:off x="2977986" y="580255"/>
          <a:ext cx="2707260" cy="16243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Copies</a:t>
          </a:r>
        </a:p>
      </dsp:txBody>
      <dsp:txXfrm>
        <a:off x="2977986" y="580255"/>
        <a:ext cx="2707260" cy="1624356"/>
      </dsp:txXfrm>
    </dsp:sp>
    <dsp:sp modelId="{127ECBBD-D8BD-4578-9E3D-5083DEDB711B}">
      <dsp:nvSpPr>
        <dsp:cNvPr id="0" name=""/>
        <dsp:cNvSpPr/>
      </dsp:nvSpPr>
      <dsp:spPr>
        <a:xfrm>
          <a:off x="5955972" y="580255"/>
          <a:ext cx="2707260" cy="16243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Duplex</a:t>
          </a:r>
        </a:p>
      </dsp:txBody>
      <dsp:txXfrm>
        <a:off x="5955972" y="580255"/>
        <a:ext cx="2707260" cy="1624356"/>
      </dsp:txXfrm>
    </dsp:sp>
    <dsp:sp modelId="{4E24D7DC-AA4D-418A-B284-6F6AF4915BC1}">
      <dsp:nvSpPr>
        <dsp:cNvPr id="0" name=""/>
        <dsp:cNvSpPr/>
      </dsp:nvSpPr>
      <dsp:spPr>
        <a:xfrm>
          <a:off x="1488993" y="2475337"/>
          <a:ext cx="2707260" cy="16243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Page Orientation</a:t>
          </a:r>
        </a:p>
      </dsp:txBody>
      <dsp:txXfrm>
        <a:off x="1488993" y="2475337"/>
        <a:ext cx="2707260" cy="1624356"/>
      </dsp:txXfrm>
    </dsp:sp>
    <dsp:sp modelId="{CB6A2504-A1F0-433A-ABD0-CCC8D31F906D}">
      <dsp:nvSpPr>
        <dsp:cNvPr id="0" name=""/>
        <dsp:cNvSpPr/>
      </dsp:nvSpPr>
      <dsp:spPr>
        <a:xfrm>
          <a:off x="4466979" y="2475337"/>
          <a:ext cx="2707260" cy="162435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Page Format</a:t>
          </a:r>
        </a:p>
      </dsp:txBody>
      <dsp:txXfrm>
        <a:off x="4466979" y="2475337"/>
        <a:ext cx="2707260" cy="162435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3BF26-DC3E-4847-8F62-7F87BFA9F527}">
      <dsp:nvSpPr>
        <dsp:cNvPr id="0" name=""/>
        <dsp:cNvSpPr/>
      </dsp:nvSpPr>
      <dsp:spPr>
        <a:xfrm>
          <a:off x="0" y="10733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PCL and Postscript Files</a:t>
          </a:r>
        </a:p>
      </dsp:txBody>
      <dsp:txXfrm>
        <a:off x="0" y="107331"/>
        <a:ext cx="2232643" cy="1339585"/>
      </dsp:txXfrm>
    </dsp:sp>
    <dsp:sp modelId="{FB459A2C-10C0-4BCC-9979-14160B6D0428}">
      <dsp:nvSpPr>
        <dsp:cNvPr id="0" name=""/>
        <dsp:cNvSpPr/>
      </dsp:nvSpPr>
      <dsp:spPr>
        <a:xfrm>
          <a:off x="0" y="167018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Check single properties</a:t>
          </a:r>
        </a:p>
      </dsp:txBody>
      <dsp:txXfrm>
        <a:off x="0" y="1670181"/>
        <a:ext cx="2232643" cy="1339585"/>
      </dsp:txXfrm>
    </dsp:sp>
    <dsp:sp modelId="{746199BF-6F44-4489-ADB8-FEB62BE09C75}">
      <dsp:nvSpPr>
        <dsp:cNvPr id="0" name=""/>
        <dsp:cNvSpPr/>
      </dsp:nvSpPr>
      <dsp:spPr>
        <a:xfrm>
          <a:off x="0" y="3233031"/>
          <a:ext cx="2232643" cy="133958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Compare two print job files</a:t>
          </a:r>
        </a:p>
      </dsp:txBody>
      <dsp:txXfrm>
        <a:off x="0" y="3233031"/>
        <a:ext cx="2232643" cy="133958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1226E-E834-431D-A719-1AF22935E565}">
      <dsp:nvSpPr>
        <dsp:cNvPr id="0" name=""/>
        <dsp:cNvSpPr/>
      </dsp:nvSpPr>
      <dsp:spPr>
        <a:xfrm>
          <a:off x="2552" y="526719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Comments</a:t>
          </a:r>
        </a:p>
      </dsp:txBody>
      <dsp:txXfrm>
        <a:off x="2552" y="526719"/>
        <a:ext cx="2025021" cy="1215012"/>
      </dsp:txXfrm>
    </dsp:sp>
    <dsp:sp modelId="{43AE92F9-7991-45EC-A3F1-50553F026159}">
      <dsp:nvSpPr>
        <dsp:cNvPr id="0" name=""/>
        <dsp:cNvSpPr/>
      </dsp:nvSpPr>
      <dsp:spPr>
        <a:xfrm>
          <a:off x="2230076" y="526719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Pages</a:t>
          </a:r>
        </a:p>
      </dsp:txBody>
      <dsp:txXfrm>
        <a:off x="2230076" y="526719"/>
        <a:ext cx="2025021" cy="1215012"/>
      </dsp:txXfrm>
    </dsp:sp>
    <dsp:sp modelId="{127ECBBD-D8BD-4578-9E3D-5083DEDB711B}">
      <dsp:nvSpPr>
        <dsp:cNvPr id="0" name=""/>
        <dsp:cNvSpPr/>
      </dsp:nvSpPr>
      <dsp:spPr>
        <a:xfrm>
          <a:off x="4457600" y="526719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Features</a:t>
          </a:r>
        </a:p>
      </dsp:txBody>
      <dsp:txXfrm>
        <a:off x="4457600" y="526719"/>
        <a:ext cx="2025021" cy="1215012"/>
      </dsp:txXfrm>
    </dsp:sp>
    <dsp:sp modelId="{4E24D7DC-AA4D-418A-B284-6F6AF4915BC1}">
      <dsp:nvSpPr>
        <dsp:cNvPr id="0" name=""/>
        <dsp:cNvSpPr/>
      </dsp:nvSpPr>
      <dsp:spPr>
        <a:xfrm>
          <a:off x="6685123" y="526719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Setup</a:t>
          </a:r>
        </a:p>
      </dsp:txBody>
      <dsp:txXfrm>
        <a:off x="6685123" y="526719"/>
        <a:ext cx="2025021" cy="1215012"/>
      </dsp:txXfrm>
    </dsp:sp>
    <dsp:sp modelId="{CB6A2504-A1F0-433A-ABD0-CCC8D31F906D}">
      <dsp:nvSpPr>
        <dsp:cNvPr id="0" name=""/>
        <dsp:cNvSpPr/>
      </dsp:nvSpPr>
      <dsp:spPr>
        <a:xfrm>
          <a:off x="1116314" y="1944234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Header</a:t>
          </a:r>
        </a:p>
      </dsp:txBody>
      <dsp:txXfrm>
        <a:off x="1116314" y="1944234"/>
        <a:ext cx="2025021" cy="1215012"/>
      </dsp:txXfrm>
    </dsp:sp>
    <dsp:sp modelId="{C29E25E2-8112-4FC5-B1A2-2FCB13164FFF}">
      <dsp:nvSpPr>
        <dsp:cNvPr id="0" name=""/>
        <dsp:cNvSpPr/>
      </dsp:nvSpPr>
      <dsp:spPr>
        <a:xfrm>
          <a:off x="3343838" y="1944234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Trailer</a:t>
          </a:r>
        </a:p>
      </dsp:txBody>
      <dsp:txXfrm>
        <a:off x="3343838" y="1944234"/>
        <a:ext cx="2025021" cy="1215012"/>
      </dsp:txXfrm>
    </dsp:sp>
    <dsp:sp modelId="{B2512C22-6180-4483-8CD1-44D48CA3C9DF}">
      <dsp:nvSpPr>
        <dsp:cNvPr id="0" name=""/>
        <dsp:cNvSpPr/>
      </dsp:nvSpPr>
      <dsp:spPr>
        <a:xfrm>
          <a:off x="5571361" y="1944234"/>
          <a:ext cx="2025021" cy="121501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PJL Commands</a:t>
          </a:r>
        </a:p>
      </dsp:txBody>
      <dsp:txXfrm>
        <a:off x="5571361" y="1944234"/>
        <a:ext cx="2025021" cy="1215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CA8C49F-A0D8-4EB3-B123-A29644A287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CD2903-6879-455B-9C9F-EAAD14A8BB3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E07E87-C028-4710-B8C7-C8FB591BBEC4}" type="datetime4">
              <a:rPr lang="de-DE" smtClean="0">
                <a:latin typeface="Courier Code" panose="02000509000000000000" pitchFamily="49" charset="0"/>
              </a:rPr>
              <a:t>3. Oktober 2022</a:t>
            </a:fld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89FB88-0A0D-43A3-8B1D-F0406E48F68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>
              <a:latin typeface="Courier Code" panose="02000509000000000000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549069-3A28-4704-B9A7-E0E95E20503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7954A-E8A4-4875-A046-BA2E092F0955}" type="slidenum">
              <a:rPr lang="en-GB" smtClean="0">
                <a:latin typeface="Courier Code" panose="02000509000000000000" pitchFamily="49" charset="0"/>
              </a:rPr>
              <a:t>‹#›</a:t>
            </a:fld>
            <a:endParaRPr lang="en-GB">
              <a:latin typeface="Courier Code" panose="020005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73283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49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1 2654 8057,'0'0'516,"0"0"-252,0 0 278,0 0 1262,0 0-697,0-30 3770,0 22-4535,1 1 0,0-1 1,1 0-1,3-12 0,5-26 905,-8 29-608,-1 0 0,3-1 0,-1 2 0,7-23 0,-7 32-508,12-47 775,2 0-1,3 2 0,33-61 0,13-12 80,-13 38-207,53-78 290,-37 66-633,49-56 120,-19 46-443,6 6 0,4 6 0,196-137 0,-171 148 308,268-127 0,-335 180-247,279-115 248,-163 73-429,76-28 8,-144 66 0,0-1 0,140-48 0,-121 44 0,-61 23 0,1 2 0,113-10 0,-110 18 0,13 1 0,56-1 0,-51 3 0,-15 1 0,48 1 0,-38 4-210,-115 0-1253,-21 0-1874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90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0 1 9530,'1'9'11616,"0"-2"-6024,0-6-5558,0-1 1,-1 1-1,2 0 0,-2 0 0,1-1 0,0 1 1,0-1-1,-1 2 0,1-2 0,0 1 1,0-1-1,0 0 0,1 1 0,0 0 0,5 3 1263,151 75 2922,-100-46-4219,-41-23 0,0-2 0,1 0 0,23 6 0,-21-4 0,-1-3 0,-13-5 0,-1-1 0,1 1 0,-1 0 0,1-1 0,1 0 0,-3-1 0,12 1 0,-8 0 0,0 0 0,9 1 0,15 3 0,-20-3 0,-10-2 0,-1 1 0,1-1 0,-1 1 0,1-1 0,0 0 0,0 0 0,2 0 0,-10-2-1445,-5-2-4622,-4 0-5290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91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463 1 5673,'-6'0'15993,"0"0"-13762,-19 3 1741,-11 10-2554,13-5-924,12-4-239,-19 10 0,29-13-231,-24 13 414,-24 18 0,9-9 152,30-17-500,-5 3 108,-8 8 62,18-14-200,-1 1-1,1 0 0,-8 7 0,-15 15 60,17-17-37,7-6-82,0 0 0,1 0 0,0 0 0,0 0 0,-3 7 0,-5 4 0,5-9 0,-7 11 0,11-13 0,1-1 0,0-1 0,0 0 0,0 2 0,-1-2 0,2 0 0,-2 1 0,1-1 0,-1 1 0,-2 1 0,3-2 0,-1 1 0,1-1 0,0 1 0,0 0 0,0 0 0,0 0 0,0 0 0,0 0 0,0-1 0,0 4 0,-4 7 0,4-11 0,-5 7 0,5-7-473,1-9-14742,0 4 3473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92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1 1104 8057,'0'0'516,"0"0"-252,0 0 278,0 0 1262,0 0-697,0-13 3770,0 10-4535,1 0 0,-1 0 1,1-1-1,1-4 0,2-11 905,-3 12-608,-1 0 0,2-1 0,-1 2 0,4-10 0,-5 13-508,7-20 775,0 0-1,1 1 0,14-24 0,6-6 80,-6 16-207,22-33 290,-16 28-633,21-23 120,-8 18-443,3 4 0,2 1 0,80-56 0,-70 62 308,111-54 0,-139 75-247,115-48 248,-66 32-429,30-13 8,-59 27 0,0 0 0,58-19 0,-50 17 0,-26 10 0,0 1 0,49-4 0,-48 7 0,7 1 0,22-1 0,-20 2 0,-7 0 0,20 0 0,-15 2-210,-49 0-1253,-7 0-1874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93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0 1 9530,'1'9'11616,"0"-2"-6024,0-6-5558,0-1 1,-1 1-1,2 0 0,-2 0 0,1-1 0,0 1 1,0-1-1,-1 2 0,1-2 0,0 1 1,0-1-1,0 0 0,1 1 0,0 0 0,5 3 1263,151 75 2922,-100-46-4219,-41-23 0,0-2 0,1 0 0,23 6 0,-21-4 0,-1-3 0,-13-5 0,-1-1 0,1 1 0,-1 0 0,1-1 0,1 0 0,-3-1 0,12 1 0,-8 0 0,0 0 0,9 1 0,15 3 0,-20-3 0,-10-2 0,-1 1 0,1-1 0,-1 1 0,1-1 0,0 0 0,0 0 0,2 0 0,-10-2-1445,-5-2-4622,-4 0-5290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94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463 1 5673,'-6'0'15993,"0"0"-13762,-19 3 1741,-11 10-2554,13-5-924,12-4-239,-19 10 0,29-13-231,-24 13 414,-24 18 0,9-9 152,30-17-500,-5 3 108,-8 8 62,18-14-200,-1 1-1,1 0 0,-8 7 0,-15 15 60,17-17-37,7-6-82,0 0 0,1 0 0,0 0 0,0 0 0,-3 7 0,-5 4 0,5-9 0,-7 11 0,11-13 0,1-1 0,0-1 0,0 0 0,0 2 0,-1-2 0,2 0 0,-2 1 0,1-1 0,-1 1 0,-2 1 0,3-2 0,-1 1 0,1-1 0,0 1 0,0 0 0,0 0 0,0 0 0,0 0 0,0 0 0,0-1 0,0 4 0,-4 7 0,4-11 0,-5 7 0,5-7-473,1-9-14742,0 4 3473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09:00:08.517"/>
    </inkml:context>
    <inkml:brush xml:id="br0">
      <inkml:brushProperty name="width" value="0.15875" units="cm"/>
      <inkml:brushProperty name="height" value="0.15875" units="cm"/>
      <inkml:brushProperty name="color" value="#E71224"/>
    </inkml:brush>
  </inkml:definitions>
  <inkml:trace contextRef="#ctx0" brushRef="#br0">1765 87 7161,'0'-1'468,"-1"1"1,1-1-1,-1 1 1,1 0-1,-2-2 937,2 2-936,0 0-1,-1 0 0,0 0 1,1-1-1,-1 1 1,1 0-1,-1-1 0,0 1 1,1 0-1,-1 0 1,1-1-1,-1 1 0,0 0 1,-1 0-1,-18-2 1953,16 2-2193,-28-2 357,-12 3 39,1 1 1,-68 10-1,-83 21 1151,163-26-1655,1 0 1,-1 2-1,-43 16 0,63-21-97,-279 114 1890,76-7-520,179-91-1259,-45 31 0,0 10 82,-126 124 0,188-166-212,2 0 0,-26 40 0,34-45 1,6-12-3,-59 95 56,44-65-57,-13 34 1,21-36-32,3 0 0,2-1 0,0 38 0,3-51-5,0 0 16,0-6 5,1 0 0,0 0 0,1 0 0,1 0 0,4 14 1,16 30-43,53 83 1,-69-129 46,0 1 1,0-1-1,0 0 1,2 0-1,12 11 1,-10-10 0,85 71-234,-69-60 206,2-2 1,63 34 0,-61-35 49,-19-11 2,12 7 45,2 0 0,51 19 1,-31-18 65,79 19 0,55-1 473,-135-24-567,2-2-1,-1-2 0,58 0 1,334-3 435,-383-2-269,78-7 1,-129 7-194,74-6 136,-1-3 0,0-2 0,-2-2 1,77-23-1,140-60 803,-262 86-865,53-30-1,-67 33-69,188-104 124,-181 98-126,0-1 0,30-25 0,-43 33-6,32-26 25,-3-1-1,55-64 1,-39 25-27,-5-2 0,35-79 0,-75 135 0,8-35 0,-11 30 0,0 5 0,19-77 0,-21 72 0,-2 0 0,-3-33 0,-5 17 0,-2 0 0,-2 2 0,-3-1 0,-2 0 0,-36-59 0,40 81 0,-29-33 0,34 43 0,-104-103 0,97 100 0,0 0 0,-1 1 0,0-1 0,-21-8 0,31 15 0,-29-15 0,-2 1 0,0 1 0,-2 2 0,-1 0 0,-76-19 0,74 24 0,0 2 0,-1 0 0,-62-4 0,-94 10 0,187 2 0,-1-1 0,0 2 0,1-1 0,-17 4 0,-2 1 0,-177 37 0,161-30 0,0 0 0,-59 27 0,91-35 0,3 0 0,-21 10 0,-20 10 0,39-20 0,0 0 0,0 1 0,1 0 0,0 0 0,1 1 0,0 0 0,-11 11 0,-9 7 0,30-24-223,5-2-496,7-5-2519,13-7-2545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04T10:41:57.069"/>
    </inkml:context>
    <inkml:brush xml:id="br0">
      <inkml:brushProperty name="width" value="0.15875" units="cm"/>
      <inkml:brushProperty name="height" value="0.15875" units="cm"/>
      <inkml:brushProperty name="color" value="#E71224"/>
    </inkml:brush>
  </inkml:definitions>
  <inkml:trace contextRef="#ctx0" brushRef="#br0">1765 87 7161,'0'-1'468,"-1"1"1,1-1-1,-1 1 1,1 0-1,-2-2 937,2 2-936,0 0-1,-1 0 0,0 0 1,1-1-1,-1 1 1,1 0-1,-1-1 0,0 1 1,1 0-1,-1 0 1,1-1-1,-1 1 0,0 0 1,-1 0-1,-18-2 1953,16 2-2193,-28-2 357,-12 3 39,1 1 1,-68 10-1,-83 21 1151,163-26-1655,1 0 1,-1 2-1,-43 16 0,63-21-97,-279 114 1890,76-7-520,179-91-1259,-45 31 0,0 10 82,-126 124 0,188-166-212,2 0 0,-26 40 0,34-45 1,6-12-3,-59 95 56,44-65-57,-13 34 1,21-36-32,3 0 0,2-1 0,0 38 0,3-51-5,0 0 16,0-6 5,1 0 0,0 0 0,1 0 0,1 0 0,4 14 1,16 30-43,53 83 1,-69-129 46,0 1 1,0-1-1,0 0 1,2 0-1,12 11 1,-10-10 0,85 71-234,-69-60 206,2-2 1,63 34 0,-61-35 49,-19-11 2,12 7 45,2 0 0,51 19 1,-31-18 65,79 19 0,55-1 473,-135-24-567,2-2-1,-1-2 0,58 0 1,334-3 435,-383-2-269,78-7 1,-129 7-194,74-6 136,-1-3 0,0-2 0,-2-2 1,77-23-1,140-60 803,-262 86-865,53-30-1,-67 33-69,188-104 124,-181 98-126,0-1 0,30-25 0,-43 33-6,32-26 25,-3-1-1,55-64 1,-39 25-27,-5-2 0,35-79 0,-75 135 0,8-35 0,-11 30 0,0 5 0,19-77 0,-21 72 0,-2 0 0,-3-33 0,-5 17 0,-2 0 0,-2 2 0,-3-1 0,-2 0 0,-36-59 0,40 81 0,-29-33 0,34 43 0,-104-103 0,97 100 0,0 0 0,-1 1 0,0-1 0,-21-8 0,31 15 0,-29-15 0,-2 1 0,0 1 0,-2 2 0,-1 0 0,-76-19 0,74 24 0,0 2 0,-1 0 0,-62-4 0,-94 10 0,187 2 0,-1-1 0,0 2 0,1-1 0,-17 4 0,-2 1 0,-177 37 0,161-30 0,0 0 0,-59 27 0,91-35 0,3 0 0,-21 10 0,-20 10 0,39-20 0,0 0 0,0 1 0,1 0 0,0 0 0,1 1 0,0 0 0,-11 11 0,-9 7 0,30-24-223,5-2-496,7-5-2519,13-7-2545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40:29.846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4776 8057,'0'0'516,"0"0"-252,0 0 278,0 0 1262,0 0-697,0-54 3770,0 39-4535,2 3 0,0-3 1,1 0-1,6-20 0,6-49 905,-11 54-608,-2-1 0,3-1 0,1 3 0,11-40 0,-13 56-508,21-85 775,4 1-1,4 3 0,53-109 0,24-22 80,-24 68-207,89-140 290,-60 120-633,79-103 120,-30 85-443,9 10 0,8 9 0,322-245 0,-282 266 308,441-227 0,-551 323-247,460-209 248,-269 134-429,126-51 8,-239 118 0,1-2 0,231-86 0,-200 80 0,-100 41 0,0 3 0,188-18 0,-182 33 0,22 3 0,91-4 0,-82 7 0,-26 1 0,78 1 0,-61 8-210,-191 0-1253,-33 0-1874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40:29.847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9530,'2'40'11616,"5"-13"-6024,-4-23-5558,1 0 1,-3-1-1,3 1 0,-2 0 0,2-2 0,0 2 1,0-2-1,-2 3 0,1-3 0,1 0 1,0 0-1,0 0 0,2 0 0,1 2 0,24 13 1263,596 327 2922,-398-202-4219,-160-102 0,0-4 0,2-3 0,90 28 0,-80-15 0,-4-19 0,-56-16 0,0-3 0,2-1 0,-2-1 0,3 0 0,-1-2 0,-2-2 0,40 1 0,-30-1 0,0 2 0,36 8 0,62 7 0,-81-10 0,-43-7 0,2 0 0,0 0 0,-2 0 0,4 0 0,-4-2 0,3 0 0,11 0 0,-42-8-1445,-25-11-4622,-11 0-5290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40:29.848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1839 1 5673,'-24'0'15993,"1"0"-13762,-77 13 1741,-42 41-2554,47-16-924,55-21-239,-78 43 0,113-55-231,-95 55 414,-94 77 0,34-35 152,118-77-500,-14 13 108,-37 36 62,70-60-200,2 3-1,2 0 0,-32 31 0,-61 65 60,66-77-37,32-24-82,1 3 0,0-2 0,1 1 0,1 1 0,-17 25 0,-16 21 0,23-38 0,-33 46 0,47-57 0,3-3 0,0-3 0,0 0 0,0 3 0,-1-3 0,1 0 0,-2 1 0,2-1 0,-2-2 0,-11 11 0,11-9 0,0 3 0,2-3 0,-1 2 0,1-2 0,1 3 0,-4-1 0,5 1 0,-1-1 0,-1 0 0,0 9 0,-17 36 0,18-47 0,-21 27 0,20-26-473,4-43-14742,0 17 3473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2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0 1 9530,'1'22'11616,"4"-7"-6024,-4-13-5558,1 1 1,0-2-1,0 2 0,-1-1 0,1-1 0,1 1 1,-1-1-1,-1 2 0,1-2 0,1 0 1,-1 0-1,1 0 0,0 1 0,1 0 0,15 7 1263,361 182 2922,-241-112-4219,-98-56 0,2-3 0,-1-2 0,56 16 0,-49-9 0,-2-10 0,-34-9 0,-1-1 0,2-1 0,-1-1 0,2 0 0,-2 0 0,0-2 0,24 0 0,-18 1 0,0 0 0,21 4 0,39 5 0,-50-6 0,-26-4 0,1 0 0,0 0 0,0 0 0,1 1 0,-2-2 0,2 0 0,6 0 0,-25-5-1445,-15-5-4622,-7-1-5290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1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3174 8057,'0'0'516,"0"0"-252,0 0 278,0 0 1262,0 0-697,0-36 3770,0 26-4535,1 2 0,1-2 1,0 0-1,4-13 0,6-33 905,-10 36-608,0 0 0,2-2 0,0 3 0,8-27 0,-9 38-508,15-58 775,3 2-1,3 1 0,38-71 0,18-16 80,-17 46-207,64-94 290,-44 81-633,57-69 120,-21 56-443,6 7 0,6 6 0,234-162 0,-205 176 308,320-151 0,-400 215-247,334-140 248,-195 90-429,91-34 8,-173 79 0,1-2 0,167-57 0,-145 53 0,-72 28 0,-1 1 0,138-11 0,-133 21 0,15 2 0,67-2 0,-59 4 0,-20 1 0,57 1 0,-43 5-210,-140 0-1253,-23 0-1874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2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9530,'1'27'11616,"5"-9"-6024,-4-16-5558,0 1 1,0-1-1,0 0 0,0 1 0,0-2 0,2 2 1,-2-2-1,0 3 0,0-3 0,1 0 1,0 1-1,0-1 0,1 0 0,1 2 0,18 8 1263,431 218 2922,-288-135-4219,-116-67 0,0-3 0,1-2 0,66 18 0,-58-9 0,-4-13 0,-39-11 0,-1-2 0,2 0 0,-2-1 0,2 0 0,0-1 0,-2-2 0,30 1 0,-23-1 0,0 2 0,27 5 0,44 5 0,-58-7 0,-31-5 0,1 0 0,0 1 0,-1-1 0,2 0 0,-2-1 0,2 0 0,7 0 0,-30-5-1445,-17-8-4622,-9 1-5290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3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1 5673,'-18'0'15993,"1"0"-13762,-55 9 1741,-31 27-2554,35-11-924,38-14-239,-55 29 0,81-37-231,-68 37 414,-69 51 0,25-23 152,86-51-500,-11 8 108,-26 24 62,51-40-200,0 3-1,2-1 0,-23 21 0,-44 43 60,48-51-37,23-16-82,0 2 0,1-2 0,0 2 0,1 0 0,-12 16 0,-12 15 0,17-26 0,-24 31 0,33-38 0,4-2 0,-1-2 0,0 0 0,0 2 0,-1-2 0,1 0 0,-1 0 0,1 0 0,-1-1 0,-9 7 0,9-6 0,0 2 0,1-2 0,-1 1 0,1-1 0,1 2 0,-3 0 0,4 0 0,-2-1 0,1 0 0,-1 6 0,-12 25 0,13-32 0,-16 18 0,15-18-473,3-28-14742,0 12 3473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4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3174 8057,'0'0'516,"0"0"-252,0 0 278,0 0 1262,0 0-697,0-36 3770,0 26-4535,1 2 0,1-2 1,0 0-1,4-13 0,6-33 905,-10 36-608,0 0 0,2-2 0,0 3 0,8-27 0,-9 38-508,15-58 775,3 2-1,3 1 0,38-71 0,18-16 80,-17 46-207,64-94 290,-44 81-633,57-69 120,-21 56-443,6 7 0,6 6 0,234-162 0,-205 176 308,320-151 0,-400 215-247,334-140 248,-195 90-429,91-34 8,-173 79 0,1-2 0,167-57 0,-145 53 0,-72 28 0,-1 1 0,138-11 0,-133 21 0,15 2 0,67-2 0,-59 4 0,-20 1 0,57 1 0,-43 5-210,-140 0-1253,-23 0-1874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5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9530,'1'27'11616,"5"-9"-6024,-4-16-5558,0 1 1,0-1-1,0 0 0,0 1 0,0-2 0,2 2 1,-2-2-1,0 3 0,0-3 0,1 0 1,0 1-1,0-1 0,1 0 0,1 2 0,18 8 1263,431 218 2922,-288-135-4219,-116-67 0,0-3 0,1-2 0,66 18 0,-58-9 0,-4-13 0,-39-11 0,-1-2 0,2 0 0,-2-1 0,2 0 0,0-1 0,-2-2 0,30 1 0,-23-1 0,0 2 0,27 5 0,44 5 0,-58-7 0,-31-5 0,1 0 0,0 1 0,-1-1 0,2 0 0,-2-1 0,2 0 0,7 0 0,-30-5-1445,-17-8-4622,-9 1-5290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0:34.986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1 5673,'-18'0'15993,"1"0"-13762,-55 9 1741,-31 27-2554,35-11-924,38-14-239,-55 29 0,81-37-231,-68 37 414,-69 51 0,25-23 152,86-51-500,-11 8 108,-26 24 62,51-40-200,0 3-1,2-1 0,-23 21 0,-44 43 60,48-51-37,23-16-82,0 2 0,1-2 0,0 2 0,1 0 0,-12 16 0,-12 15 0,17-26 0,-24 31 0,33-38 0,4-2 0,-1-2 0,0 0 0,0 2 0,-1-2 0,1 0 0,-1 0 0,1 0 0,-1-1 0,-9 7 0,9-6 0,0 2 0,1-2 0,-1 1 0,1-1 0,1 2 0,-3 0 0,4 0 0,-2-1 0,1 0 0,-1 6 0,-12 25 0,13-32 0,-16 18 0,15-18-473,3-28-14742,0 12 3473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67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2307 8057,'0'0'516,"0"0"-252,0 0 278,0 0 1262,0 0-697,0-26 3770,0 19-4535,1 1 0,0-1 1,1 0-1,2-10 0,5-24 905,-8 27-608,1-1 0,1-1 0,-1 2 0,7-19 0,-7 27-508,11-42 775,3 2-1,1 0 0,28-52 0,13-11 80,-12 34-207,46-69 290,-31 59-633,41-50 120,-16 40-443,5 6 0,4 4 0,170-118 0,-148 128 308,232-110 0,-291 157-247,243-102 248,-142 65-429,66-24 8,-125 57 0,0-2 0,122-41 0,-106 39 0,-52 20 0,-1 1 0,101-8 0,-97 15 0,11 1 0,48-1 0,-42 3 0,-15 1 0,41 0 0,-30 4-210,-103 0-1253,-16 0-1874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68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9530,'1'20'11616,"3"-7"-6024,-2-12-5558,-1 1 1,0 0-1,1-1 0,-1 1 0,1-1 0,1 1 1,-2-1-1,1 2 0,-1-2 0,1-1 1,0 2-1,1-1 0,0-1 0,0 3 0,14 5 1263,313 158 2922,-209-98-4219,-85-48 0,0-3 0,1-1 0,48 13 0,-42-6 0,-3-10 0,-28-8 0,-1-1 0,1-1 0,-1 0 0,1 0 0,1-1 0,-2-1 0,21 1 0,-16-2 0,0 3 0,20 2 0,32 5 0,-43-6 0,-22-3 0,1 0 0,-1 0 0,0 0 0,1-1 0,-1 0 0,2 0 0,4 0 0,-21-3-1445,-13-7-4622,-6 2-5290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69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969 1 5673,'-13'0'15993,"1"0"-13762,-41 7 1741,-22 19-2554,26-8-924,27-10-239,-40 21 0,59-27-231,-49 27 414,-50 37 0,17-16 152,63-38-500,-7 6 108,-20 18 62,37-30-200,1 3-1,0-1 0,-15 15 0,-33 32 60,35-38-37,16-11-82,1 2 0,1-3 0,-1 3 0,1-1 0,-8 12 0,-10 11 0,14-20 0,-19 24 0,25-28 0,2-2 0,0-1 0,0 0 0,0 1 0,-1-1 0,1 0 0,-1 0 0,1 0 0,-1-1 0,-7 5 0,7-4 0,1 2 0,-1-2 0,0 0 0,1 0 0,1 1 0,-3 1 0,3-1 0,-1 0 0,1-1 0,-1 5 0,-9 19 0,9-25 0,-11 14 0,11-13-473,2-20-14742,0 8 3473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0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4513 8057,'0'0'516,"0"0"-252,0 0 278,0 0 1262,0 0-697,0-51 3770,0 37-4535,1 3 0,1-4 1,0 1-1,4-19 0,6-46 905,-10 50-608,0 1 0,2-3 0,0 4 0,8-39 0,-9 55-508,15-83 775,3 3-1,3 1 0,38-100 0,18-24 80,-17 67-207,64-135 290,-44 116-633,57-99 120,-21 80-443,6 10 0,6 9 0,234-231 0,-205 251 308,320-216 0,-400 307-247,334-200 248,-195 129-429,91-49 8,-173 112 0,1-2 0,167-82 0,-145 76 0,-72 40 0,-1 1 0,138-15 0,-133 29 0,15 3 0,67-2 0,-59 5 0,-20 1 0,57 2 0,-43 7-210,-140 0-1253,-23 0-1874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3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1115 1 5673,'-15'0'15993,"1"0"-13762,-47 7 1741,-25 23-2554,29-9-924,32-11-239,-46 23 0,68-30-231,-58 30 414,-56 43 0,20-19 152,71-43-500,-8 7 108,-22 20 62,42-33-200,2 1-1,0 1 0,-19 17 0,-37 35 60,40-42-37,20-13-82,0 1 0,0 0 0,1-1 0,0 2 0,-10 13 0,-9 12 0,13-21 0,-20 25 0,29-31 0,1-2 0,1-2 0,-1 0 0,1 2 0,-1-1 0,1-1 0,-2 1 0,1-1 0,0-1 0,-7 7 0,6-6 0,0 2 0,2-2 0,-1 2 0,1-2 0,-1 2 0,-1 0 0,3 0 0,-1-1 0,0 1 0,0 4 0,-11 20 0,11-25 0,-13 14 0,13-14-473,2-24-14742,0 9 3473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1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9530,'1'38'11616,"5"-12"-6024,-4-23-5558,0 1 1,0-1-1,0 0 0,0 1 0,0-3 0,2 4 1,-2-4-1,0 5 0,0-5 0,1 1 1,0 1-1,0-2 0,1 0 0,1 4 0,18 10 1263,431 311 2922,-288-192-4219,-116-96 0,0-4 0,1-3 0,66 26 0,-58-13 0,-4-18 0,-39-16 0,-1-3 0,2 0 0,-2-1 0,2 0 0,0-2 0,-2-3 0,30 2 0,-23-1 0,0 2 0,27 7 0,44 8 0,-58-11 0,-31-6 0,1-1 0,0 2 0,-1-2 0,2 1 0,-2-2 0,2 0 0,7 0 0,-30-7-1445,-17-12-4622,-9 2-5290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2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1 5673,'-18'0'15993,"1"0"-13762,-55 13 1741,-31 38-2554,35-15-924,38-21-239,-55 42 0,81-53-231,-68 53 414,-69 73 0,25-34 152,86-71-500,-11 10 108,-26 35 62,51-57-200,0 4-1,2-2 0,-23 31 0,-44 60 60,48-71-37,23-24-82,0 3 0,1-2 0,0 2 0,1 0 0,-12 23 0,-12 21 0,17-36 0,-24 43 0,33-54 0,4-2 0,-1-3 0,0-1 0,0 4 0,-1-3 0,1-1 0,-1 1 0,1 0 0,-1-2 0,-9 10 0,9-8 0,0 2 0,1-2 0,-1 1 0,1-1 0,1 2 0,-3 1 0,4-1 0,-2-1 0,1 1 0,-1 7 0,-12 36 0,13-45 0,-16 25 0,15-25-473,3-40-14742,0 17 3473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3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2547 8057,'0'0'516,"0"0"-252,0 0 278,0 0 1262,0 0-697,0-29 3770,0 21-4535,1 2 0,1-2 1,0 0-1,4-11 0,6-25 905,-10 27-608,0 1 0,2-1 0,0 2 0,8-22 0,-9 30-508,15-46 775,3 2-1,3 0 0,38-56 0,18-14 80,-17 38-207,64-76 290,-44 65-633,57-55 120,-21 45-443,6 5 0,6 5 0,234-130 0,-205 141 308,320-120 0,-400 171-247,334-111 248,-195 71-429,91-26 8,-173 62 0,1-1 0,167-45 0,-145 42 0,-72 22 0,-1 1 0,138-9 0,-133 17 0,15 2 0,67-2 0,-59 4 0,-20 0 0,57 1 0,-43 4-210,-140 0-1253,-23 0-1874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4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1 9530,'1'22'11616,"5"-8"-6024,-4-12-5558,0 0 1,0 0-1,0-1 0,0 2 0,0-2 0,2 1 1,-2-1-1,0 2 0,0-2 0,1 0 1,0 0-1,0 0 0,1 0 0,1 1 0,18 7 1263,431 175 2922,-288-109-4219,-116-53 0,0-3 0,1-1 0,66 14 0,-58-7 0,-4-11 0,-39-8 0,-1-2 0,2 0 0,-2-1 0,2 0 0,0 0 0,-2-3 0,30 2 0,-23-1 0,0 1 0,27 5 0,44 3 0,-58-5 0,-31-4 0,1 0 0,0 0 0,-1 0 0,2 0 0,-2-1 0,2 0 0,7 0 0,-30-4-1445,-17-7-4622,-9 2-5290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5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1 5673,'-18'0'15993,"1"0"-13762,-55 7 1741,-31 22-2554,35-9-924,38-11-239,-55 23 0,81-29-231,-68 29 414,-69 41 0,25-19 152,86-40-500,-11 6 108,-26 19 62,51-32-200,0 3-1,2-1 0,-23 17 0,-44 34 60,48-41-37,23-13-82,0 2 0,1-1 0,0 1 0,1 0 0,-12 13 0,-12 12 0,17-21 0,-24 25 0,33-31 0,4-1 0,-1-2 0,0 0 0,0 2 0,-1-2 0,1 1 0,-1-1 0,1 0 0,-1-1 0,-9 6 0,9-4 0,0 0 0,1 0 0,-1 0 0,1-1 0,1 2 0,-3-1 0,4 1 0,-2-1 0,1 0 0,-1 5 0,-12 20 0,13-26 0,-16 15 0,15-15-473,3-22-14742,0 9 3473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6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5 8057,'0'0'516,"0"0"-252,0 0 278,0 0 1262,0 0-697,0 27 3770,0-20-4535,1-1 0,1 2 1,0-1-1,4 11 0,6 24 905,-10-27-608,0 0 0,2 1 0,0-2 0,8 21 0,-9-29-508,15 43 775,3-1-1,3-1 0,38 53 0,18 13 80,-17-35-207,64 70 290,-44-61-633,57 53 120,-21-43-443,6-5 0,6-4 0,234 121 0,-205-132 308,320 113 0,-400-161-247,334 105 248,-195-67-429,91 25 8,-173-59 0,1 1 0,167 43 0,-145-39 0,-72-22 0,-1 0 0,138 8 0,-133-16 0,15-1 0,67 1 0,-59-3 0,-20 0 0,57-1 0,-43-4-210,-140 0-1253,-23 0-1874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7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0 482 9530,'1'-21'11616,"5"8"-6024,-4 11-5558,0 0 1,0 1-1,0-1 0,0 0 0,0 1 0,2-1 1,-2 1-1,0-2 0,0 2 0,1 1 1,0-2-1,0 1 0,1 1 0,1-3 0,18-5 1263,431-163 2922,-288 100-4219,-116 51 0,0 2 0,1 2 0,66-14 0,-58 7 0,-4 9 0,-39 9 0,-1 1 0,2 0 0,-2 1 0,2 0 0,0 1 0,-2 1 0,30 0 0,-23 0 0,0-1 0,27-4 0,44-4 0,-58 6 0,-31 3 0,1 0 0,0 0 0,-1 0 0,2 0 0,-2 1 0,2 0 0,7 0 0,-30 4-1445,-17 6-4622,-9-1-5290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8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706 5673,'-18'0'15993,"1"0"-13762,-55-7 1741,-31-20-2554,35 8-924,38 11-239,-55-22 0,81 28-231,-68-28 414,-69-38 0,25 17 152,86 38-500,-11-6 108,-26-17 62,51 29-200,0-2-1,2 1 0,-23-16 0,-44-32 60,48 38-37,23 12-82,0-2 0,1 2 0,0-1 0,1-1 0,-12-11 0,-12-12 0,17 20 0,-24-23 0,33 28 0,4 1 0,-1 2 0,0 0 0,0-1 0,-1 1 0,1 0 0,-1 0 0,1 0 0,-1 0 0,-9-4 0,9 4 0,0-2 0,1 2 0,-1 0 0,1 0 0,1-2 0,-3 1 0,4-1 0,-2 1 0,1 1 0,-1-6 0,-12-18 0,13 24 0,-16-13 0,15 13-473,3 21-14742,0-9 3473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79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4 8057,'0'0'516,"0"0"-252,0 0 278,0 0 1262,0 0-697,0 35 3770,0-26-4535,1-1 0,1 2 1,0-1-1,4 14 0,6 31 905,-10-35-608,0 0 0,2 3 0,0-4 0,8 27 0,-9-38-508,15 57 775,3-2-1,3-1 0,38 68 0,18 16 80,-17-44-207,64 91 290,-44-79-633,57 66 120,-21-53-443,6-7 0,6-6 0,234 157 0,-205-170 308,320 145 0,-400-207-247,334 135 248,-195-87-429,91 33 8,-173-76 0,1 1 0,167 56 0,-145-52 0,-72-27 0,-1 0 0,138 10 0,-133-21 0,15-1 0,67 1 0,-59-3 0,-20-1 0,57-1 0,-43-5-210,-140 0-1253,-23 0-1874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80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0 621 9530,'1'-27'11616,"5"10"-6024,-4 15-5558,0-1 1,0 1-1,0 0 0,0-1 0,0 2 0,2-1 1,-2 1-1,0-3 0,0 3 0,1 0 1,0-1-1,0 1 0,1 0 0,1-2 0,18-8 1263,431-210 2922,-288 130-4219,-116 65 0,0 3 0,1 1 0,66-16 0,-58 8 0,-4 12 0,-39 12 0,-1 1 0,2 0 0,-2 1 0,2 0 0,0 1 0,-2 2 0,30-1 0,-23 1 0,0-1 0,27-6 0,44-5 0,-58 7 0,-31 6 0,1-1 0,0-1 0,-1 1 0,2 0 0,-2 1 0,2 0 0,7 0 0,-30 5-1445,-17 7-4622,-9 0-5290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0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1254 1 9530,'-1'22'11616,"-3"-7"-6024,2-13-5558,0 1 1,1-2-1,-2 2 0,2-1 0,-1-1 0,-1 1 1,1-1-1,1 2 0,-1-2 0,0 0 1,-1 0-1,1 0 0,-2 1 0,0 0 0,-15 7 1263,-361 182 2922,241-112-4219,98-56 0,-1-3 0,-1-2 0,-55 16 0,49-9 0,2-10 0,35-9 0,-1-1 0,-1-1 0,1-1 0,-1 0 0,0 0 0,1-2 0,-24 0 0,18 1 0,1 0 0,-23 4 0,-37 5 0,49-6 0,25-4 0,1 0 0,-2 0 0,2 0 0,-2 1 0,1-2 0,-1 0 0,-6 0 0,25-5-1445,15-5-4622,7-1-5290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81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1333 909 5673,'-18'0'15993,"1"0"-13762,-55-9 1741,-31-26-2554,35 11-924,38 13-239,-55-27 0,81 35-231,-68-36 414,-69-49 0,25 22 152,86 50-500,-11-8 108,-26-24 62,51 40-200,0-4-1,2 2 0,-23-21 0,-44-42 60,48 50-37,23 15-82,0-2 0,1 3 0,0-3 0,1 0 0,-12-15 0,-12-14 0,17 24 0,-24-29 0,33 36 0,4 2 0,-1 2 0,0 0 0,0-1 0,-1 1 0,1 0 0,-1 0 0,1 0 0,-1 1 0,-9-6 0,9 5 0,0-2 0,1 2 0,-1-1 0,1 1 0,1-2 0,-3 1 0,4-1 0,-2 1 0,1 0 0,-1-5 0,-12-25 0,13 31 0,-16-17 0,15 17-473,3 27-14742,0-11 3473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83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1 1951 8057,'0'0'516,"0"0"-252,0 0 278,0 0 1262,0 0-697,0-22 3770,0 16-4535,1 1 0,0-2 1,0 1-1,3-8 0,3-20 905,-6 22-608,1-1 0,0 0 0,1 1 0,4-16 0,-5 23-508,9-36 775,2 2-1,1 0 0,25-43 0,10-10 80,-11 28-207,40-58 290,-27 50-633,35-42 120,-12 34-443,2 4 0,5 5 0,143-101 0,-125 109 308,196-93 0,-246 132-247,205-86 248,-119 55-429,55-20 8,-106 47 0,1 0 0,103-35 0,-90 32 0,-44 18 0,-1 0 0,86-7 0,-83 13 0,10 2 0,41-2 0,-36 3 0,-13 0 0,35 1 0,-26 3-210,-86 0-1253,-14 0-1874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84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0 1 9530,'1'17'11616,"2"-6"-6024,-1-10-5558,-1 1 1,0-1-1,0 0 0,0 1 0,1-1 0,0 0 1,-1 0-1,1 2 0,-1-3 0,1 1 1,0 0-1,-1 0 0,2-1 0,0 2 0,11 5 1263,265 134 2922,-177-84-4219,-71-40 0,-1-2 0,2-2 0,40 12 0,-36-6 0,-2-8 0,-24-7 0,-1-1 0,1 0 0,-1 0 0,2-1 0,-1 0 0,0-1 0,17 0 0,-13 0 0,-1 0 0,17 4 0,28 3 0,-37-4 0,-19-3 0,2-1 0,-1 1 0,-1 0 0,2 0 0,-2-1 0,2 0 0,4 0 0,-19-3-1445,-9-5-4622,-7 0-5290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8T18:02:21.585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819 1 5673,'-11'0'15993,"1"0"-13762,-35 6 1741,-18 16-2554,21-7-924,24-8-239,-34 17 0,49-22-231,-41 23 414,-43 31 0,16-15 152,53-30-500,-8 4 108,-15 15 62,31-24-200,1 1-1,0 0 0,-14 13 0,-27 26 60,30-31-37,14-11-82,0 3 0,0-2 0,1 1 0,0 0 0,-7 10 0,-8 9 0,11-16 0,-15 19 0,20-23 0,3-1 0,-1-1 0,0-1 0,0 2 0,0-2 0,0 1 0,0-1 0,0 1 0,-1-2 0,-5 6 0,6-5 0,-1 2 0,1-2 0,0 1 0,0 0 0,1 0 0,-2 1 0,2 0 0,-1-1 0,1 0 0,-1 4 0,-7 15 0,8-20 0,-10 12 0,9-12-473,2-17-14742,0 8 3473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1"/>
    </inkml:context>
    <inkml:brush xml:id="br0">
      <inkml:brushProperty name="width" value="0.15875" units="cm"/>
      <inkml:brushProperty name="height" value="0.15875" units="cm"/>
      <inkml:brushProperty name="color" value="#EC0016"/>
    </inkml:brush>
  </inkml:definitions>
  <inkml:trace contextRef="#ctx0" brushRef="#br0">2 1 5673,'15'0'15993,"-1"0"-13762,47 7 1741,25 23-2554,-29-9-924,-33-11-239,48 23 0,-69-30-231,57 30 414,58 43 0,-21-19 152,-72-43-500,9 7 108,23 20 62,-44-33-200,0 1-1,-1 1 0,19 17 0,37 35 60,-40-42-37,-20-13-82,0 1 0,0 0 0,-1-1 0,0 2 0,10 13 0,9 12 0,-13-21 0,20 25 0,-29-31 0,-2-2 0,1-2 0,-1 0 0,1 2 0,0-1 0,-1-1 0,2 1 0,-2-1 0,2-1 0,6 7 0,-6-6 0,-1 2 0,0-2 0,0 2 0,-1-2 0,0 2 0,2 0 0,-3 0 0,2-1 0,-1 1 0,0 4 0,11 20 0,-11-25 0,13 14 0,-13-14-473,-2-24-14742,0 9 3473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4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1 5 8057,'0'0'516,"0"0"-252,0 0 278,0 0 1262,0 0-697,0 54 3770,0-39-4535,2-3 0,0 3 1,2 0-1,5 20 0,8 49 905,-13-54-608,-2 1 0,4 1 0,0-3 0,13 40 0,-15-56-508,24 85 775,3-1-1,5-3 0,58 109 0,26 22 80,-26-68-207,97 140 290,-66-120-633,87 103 120,-34-85-443,11-10 0,8-9 0,352 245 0,-308-266 308,481 227 0,-601-323-247,502 209 248,-294-134-429,138 51 8,-261-118 0,1 2 0,252 86 0,-218-80 0,-109-41 0,0-3 0,206 18 0,-200-33 0,24-3 0,100 4 0,-90-7 0,-28-1 0,85-1 0,-66-8-210,-209 0-1253,-36 0-1874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5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0 965 9530,'2'-40'11616,"6"13"-6024,-5 23-5558,1 0 1,-2 1-1,2-1 0,-2 0 0,2 2 0,1-2 1,-1 2-1,-2-3 0,2 3 0,0 0 1,0 0-1,1 0 0,1 0 0,2-2 0,26-13 1263,649-327 2922,-433 202-4219,-175 102 0,1 4 0,1 3 0,99-28 0,-88 15 0,-4 19 0,-61 16 0,0 3 0,2 1 0,-2 1 0,3 0 0,-1 2 0,-2 2 0,44-1 0,-34 1 0,1-2 0,39-8 0,68-7 0,-89 10 0,-46 7 0,1 0 0,1 0 0,-2 0 0,3 0 0,-3 2 0,3 0 0,11 0 0,-45 8-1445,-27 11-4622,-13 0-5290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20:13.456"/>
    </inkml:context>
    <inkml:brush xml:id="br0">
      <inkml:brushProperty name="width" value="0.21167" units="cm"/>
      <inkml:brushProperty name="height" value="0.21167" units="cm"/>
      <inkml:brushProperty name="color" value="#EC0016"/>
    </inkml:brush>
  </inkml:definitions>
  <inkml:trace contextRef="#ctx0" brushRef="#br0">2006 1414 5673,'-27'0'15993,"2"0"-13762,-84-13 1741,-46-41-2554,52 16-924,59 21-239,-84-43 0,122 55-231,-103-55 414,-103-77 0,38 35 152,128 77-500,-15-13 108,-40-36 62,76 60-200,2-3-1,2 0 0,-35-31 0,-66-65 60,72 77-37,35 24-82,0-3 0,1 2 0,1-1 0,1-1 0,-18-25 0,-18-21 0,25 38 0,-36-46 0,51 57 0,4 3 0,0 3 0,-1 0 0,1-3 0,-2 3 0,2 0 0,-3-1 0,3 1 0,-2 2 0,-13-11 0,13 9 0,-1-3 0,3 3 0,-2-2 0,2 2 0,0-3 0,-3 1 0,5-1 0,-2 1 0,0 0 0,0-9 0,-19-36 0,20 47 0,-24-27 0,23 26-473,4 43-14742,0-17 3473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7T19:38:51.289"/>
    </inkml:context>
    <inkml:brush xml:id="br0">
      <inkml:brushProperty name="width" value="0.05292" units="cm"/>
      <inkml:brushProperty name="height" value="0.05292" units="cm"/>
      <inkml:brushProperty name="color" value="#EC0016"/>
    </inkml:brush>
  </inkml:definitions>
  <inkml:trace contextRef="#ctx0" brushRef="#br0">1 1104 8057,'0'0'516,"0"0"-252,0 0 278,0 0 1262,0 0-697,0-13 3770,0 10-4535,1 0 0,-1 0 1,1-1-1,1-4 0,2-11 905,-3 12-608,-1 0 0,2-1 0,-1 2 0,4-10 0,-5 13-508,7-20 775,0 0-1,1 1 0,14-24 0,6-6 80,-6 16-207,22-33 290,-16 28-633,21-23 120,-8 18-443,3 4 0,2 1 0,80-56 0,-70 62 308,111-54 0,-139 75-247,115-48 248,-66 32-429,30-13 8,-59 27 0,0 0 0,58-19 0,-50 17 0,-26 10 0,0 1 0,49-4 0,-48 7 0,7 1 0,22-1 0,-20 2 0,-7 0 0,20 0 0,-15 2-210,-49 0-1253,-7 0-1874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B2953425-2C2E-4CE3-A215-9F732959C993}" type="datetime4">
              <a:rPr lang="de-DE" smtClean="0"/>
              <a:t>3. Oktober 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Click to edit Master text styles</a:t>
            </a:r>
          </a:p>
          <a:p>
            <a:pPr lvl="1"/>
            <a:r>
              <a:rPr lang="fi-FI"/>
              <a:t>Second level</a:t>
            </a:r>
          </a:p>
          <a:p>
            <a:pPr lvl="2"/>
            <a:r>
              <a:rPr lang="fi-FI"/>
              <a:t>Third level</a:t>
            </a:r>
          </a:p>
          <a:p>
            <a:pPr lvl="3"/>
            <a:r>
              <a:rPr lang="fi-FI"/>
              <a:t>Fourth level</a:t>
            </a:r>
          </a:p>
          <a:p>
            <a:pPr lvl="4"/>
            <a:r>
              <a:rPr lang="fi-FI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ourier Code" panose="02000509000000000000" pitchFamily="49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ourier Code" panose="02000509000000000000" pitchFamily="49" charset="0"/>
              </a:defRPr>
            </a:lvl1pPr>
          </a:lstStyle>
          <a:p>
            <a:fld id="{78E966CA-D3F1-A443-B70E-0A1DD2ED9C0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06477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ourier Code" panose="02000509000000000000" pitchFamily="49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rafik 107">
            <a:extLst>
              <a:ext uri="{FF2B5EF4-FFF2-40B4-BE49-F238E27FC236}">
                <a16:creationId xmlns:a16="http://schemas.microsoft.com/office/drawing/2014/main" id="{A5F39EA1-0C73-3043-8984-3DA2D4E240A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67673" y="5537200"/>
            <a:ext cx="1320800" cy="1320800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546B88A6-9F2A-9045-A0F1-99A62FDFA97E}"/>
              </a:ext>
            </a:extLst>
          </p:cNvPr>
          <p:cNvSpPr txBox="1"/>
          <p:nvPr userDrawn="1"/>
        </p:nvSpPr>
        <p:spPr>
          <a:xfrm>
            <a:off x="10462586" y="5782101"/>
            <a:ext cx="16211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/>
                </a:solidFill>
                <a:latin typeface="+mj-lt"/>
              </a:rPr>
              <a:t>Robot</a:t>
            </a:r>
          </a:p>
          <a:p>
            <a:r>
              <a:rPr lang="de-DE" sz="1600" dirty="0">
                <a:solidFill>
                  <a:schemeClr val="tx1"/>
                </a:solidFill>
                <a:latin typeface="+mj-lt"/>
              </a:rPr>
              <a:t>Framework</a:t>
            </a:r>
          </a:p>
          <a:p>
            <a:r>
              <a:rPr lang="de-DE" sz="1600" dirty="0" err="1">
                <a:solidFill>
                  <a:schemeClr val="tx1"/>
                </a:solidFill>
                <a:latin typeface="+mj-lt"/>
              </a:rPr>
              <a:t>Foundation</a:t>
            </a:r>
            <a:endParaRPr lang="de-DE" sz="1600" dirty="0">
              <a:solidFill>
                <a:schemeClr val="tx1"/>
              </a:solidFill>
              <a:latin typeface="+mj-lt"/>
            </a:endParaRPr>
          </a:p>
        </p:txBody>
      </p:sp>
      <p:cxnSp>
        <p:nvCxnSpPr>
          <p:cNvPr id="110" name="Gerade Verbindung 109">
            <a:extLst>
              <a:ext uri="{FF2B5EF4-FFF2-40B4-BE49-F238E27FC236}">
                <a16:creationId xmlns:a16="http://schemas.microsoft.com/office/drawing/2014/main" id="{A2BD0EEC-7DD8-9D4B-9E5B-CED599480729}"/>
              </a:ext>
            </a:extLst>
          </p:cNvPr>
          <p:cNvCxnSpPr/>
          <p:nvPr userDrawn="1"/>
        </p:nvCxnSpPr>
        <p:spPr>
          <a:xfrm>
            <a:off x="9267673" y="5782101"/>
            <a:ext cx="0" cy="83099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1" name="Gruppieren 110">
            <a:extLst>
              <a:ext uri="{FF2B5EF4-FFF2-40B4-BE49-F238E27FC236}">
                <a16:creationId xmlns:a16="http://schemas.microsoft.com/office/drawing/2014/main" id="{7B61A9A5-15E4-774E-B5FC-E7DC830F2F33}"/>
              </a:ext>
            </a:extLst>
          </p:cNvPr>
          <p:cNvGrpSpPr/>
          <p:nvPr userDrawn="1"/>
        </p:nvGrpSpPr>
        <p:grpSpPr>
          <a:xfrm>
            <a:off x="4261661" y="1941008"/>
            <a:ext cx="3561247" cy="3900089"/>
            <a:chOff x="4983025" y="2387961"/>
            <a:chExt cx="2225949" cy="2437742"/>
          </a:xfrm>
        </p:grpSpPr>
        <p:sp>
          <p:nvSpPr>
            <p:cNvPr id="112" name="Freeform 634">
              <a:extLst>
                <a:ext uri="{FF2B5EF4-FFF2-40B4-BE49-F238E27FC236}">
                  <a16:creationId xmlns:a16="http://schemas.microsoft.com/office/drawing/2014/main" id="{D74ED593-8307-B84F-B998-ADF30FF33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080" y="4550517"/>
              <a:ext cx="752894" cy="257013"/>
            </a:xfrm>
            <a:custGeom>
              <a:avLst/>
              <a:gdLst>
                <a:gd name="T0" fmla="*/ 251 w 251"/>
                <a:gd name="T1" fmla="*/ 36 h 99"/>
                <a:gd name="T2" fmla="*/ 237 w 251"/>
                <a:gd name="T3" fmla="*/ 36 h 99"/>
                <a:gd name="T4" fmla="*/ 231 w 251"/>
                <a:gd name="T5" fmla="*/ 7 h 99"/>
                <a:gd name="T6" fmla="*/ 211 w 251"/>
                <a:gd name="T7" fmla="*/ 7 h 99"/>
                <a:gd name="T8" fmla="*/ 180 w 251"/>
                <a:gd name="T9" fmla="*/ 15 h 99"/>
                <a:gd name="T10" fmla="*/ 145 w 251"/>
                <a:gd name="T11" fmla="*/ 15 h 99"/>
                <a:gd name="T12" fmla="*/ 125 w 251"/>
                <a:gd name="T13" fmla="*/ 0 h 99"/>
                <a:gd name="T14" fmla="*/ 97 w 251"/>
                <a:gd name="T15" fmla="*/ 0 h 99"/>
                <a:gd name="T16" fmla="*/ 68 w 251"/>
                <a:gd name="T17" fmla="*/ 15 h 99"/>
                <a:gd name="T18" fmla="*/ 33 w 251"/>
                <a:gd name="T19" fmla="*/ 15 h 99"/>
                <a:gd name="T20" fmla="*/ 26 w 251"/>
                <a:gd name="T21" fmla="*/ 0 h 99"/>
                <a:gd name="T22" fmla="*/ 13 w 251"/>
                <a:gd name="T23" fmla="*/ 0 h 99"/>
                <a:gd name="T24" fmla="*/ 5 w 251"/>
                <a:gd name="T25" fmla="*/ 7 h 99"/>
                <a:gd name="T26" fmla="*/ 0 w 251"/>
                <a:gd name="T27" fmla="*/ 22 h 99"/>
                <a:gd name="T28" fmla="*/ 5 w 251"/>
                <a:gd name="T29" fmla="*/ 22 h 99"/>
                <a:gd name="T30" fmla="*/ 5 w 251"/>
                <a:gd name="T31" fmla="*/ 36 h 99"/>
                <a:gd name="T32" fmla="*/ 21 w 251"/>
                <a:gd name="T33" fmla="*/ 15 h 99"/>
                <a:gd name="T34" fmla="*/ 33 w 251"/>
                <a:gd name="T35" fmla="*/ 15 h 99"/>
                <a:gd name="T36" fmla="*/ 48 w 251"/>
                <a:gd name="T37" fmla="*/ 22 h 99"/>
                <a:gd name="T38" fmla="*/ 33 w 251"/>
                <a:gd name="T39" fmla="*/ 22 h 99"/>
                <a:gd name="T40" fmla="*/ 33 w 251"/>
                <a:gd name="T41" fmla="*/ 36 h 99"/>
                <a:gd name="T42" fmla="*/ 13 w 251"/>
                <a:gd name="T43" fmla="*/ 36 h 99"/>
                <a:gd name="T44" fmla="*/ 5 w 251"/>
                <a:gd name="T45" fmla="*/ 42 h 99"/>
                <a:gd name="T46" fmla="*/ 5 w 251"/>
                <a:gd name="T47" fmla="*/ 51 h 99"/>
                <a:gd name="T48" fmla="*/ 13 w 251"/>
                <a:gd name="T49" fmla="*/ 42 h 99"/>
                <a:gd name="T50" fmla="*/ 13 w 251"/>
                <a:gd name="T51" fmla="*/ 51 h 99"/>
                <a:gd name="T52" fmla="*/ 5 w 251"/>
                <a:gd name="T53" fmla="*/ 57 h 99"/>
                <a:gd name="T54" fmla="*/ 5 w 251"/>
                <a:gd name="T55" fmla="*/ 71 h 99"/>
                <a:gd name="T56" fmla="*/ 13 w 251"/>
                <a:gd name="T57" fmla="*/ 79 h 99"/>
                <a:gd name="T58" fmla="*/ 21 w 251"/>
                <a:gd name="T59" fmla="*/ 86 h 99"/>
                <a:gd name="T60" fmla="*/ 26 w 251"/>
                <a:gd name="T61" fmla="*/ 86 h 99"/>
                <a:gd name="T62" fmla="*/ 26 w 251"/>
                <a:gd name="T63" fmla="*/ 93 h 99"/>
                <a:gd name="T64" fmla="*/ 48 w 251"/>
                <a:gd name="T65" fmla="*/ 99 h 99"/>
                <a:gd name="T66" fmla="*/ 60 w 251"/>
                <a:gd name="T67" fmla="*/ 93 h 99"/>
                <a:gd name="T68" fmla="*/ 68 w 251"/>
                <a:gd name="T69" fmla="*/ 93 h 99"/>
                <a:gd name="T70" fmla="*/ 90 w 251"/>
                <a:gd name="T71" fmla="*/ 99 h 99"/>
                <a:gd name="T72" fmla="*/ 97 w 251"/>
                <a:gd name="T73" fmla="*/ 99 h 99"/>
                <a:gd name="T74" fmla="*/ 110 w 251"/>
                <a:gd name="T75" fmla="*/ 93 h 99"/>
                <a:gd name="T76" fmla="*/ 130 w 251"/>
                <a:gd name="T77" fmla="*/ 93 h 99"/>
                <a:gd name="T78" fmla="*/ 130 w 251"/>
                <a:gd name="T79" fmla="*/ 99 h 99"/>
                <a:gd name="T80" fmla="*/ 139 w 251"/>
                <a:gd name="T81" fmla="*/ 99 h 99"/>
                <a:gd name="T82" fmla="*/ 139 w 251"/>
                <a:gd name="T83" fmla="*/ 93 h 99"/>
                <a:gd name="T84" fmla="*/ 165 w 251"/>
                <a:gd name="T85" fmla="*/ 86 h 99"/>
                <a:gd name="T86" fmla="*/ 174 w 251"/>
                <a:gd name="T87" fmla="*/ 93 h 99"/>
                <a:gd name="T88" fmla="*/ 196 w 251"/>
                <a:gd name="T89" fmla="*/ 86 h 99"/>
                <a:gd name="T90" fmla="*/ 222 w 251"/>
                <a:gd name="T91" fmla="*/ 86 h 99"/>
                <a:gd name="T92" fmla="*/ 222 w 251"/>
                <a:gd name="T93" fmla="*/ 79 h 99"/>
                <a:gd name="T94" fmla="*/ 251 w 251"/>
                <a:gd name="T95" fmla="*/ 86 h 99"/>
                <a:gd name="T96" fmla="*/ 237 w 251"/>
                <a:gd name="T97" fmla="*/ 42 h 99"/>
                <a:gd name="T98" fmla="*/ 251 w 251"/>
                <a:gd name="T99" fmla="*/ 36 h 99"/>
                <a:gd name="T100" fmla="*/ 251 w 251"/>
                <a:gd name="T101" fmla="*/ 36 h 99"/>
                <a:gd name="T102" fmla="*/ 251 w 251"/>
                <a:gd name="T103" fmla="*/ 36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51" h="99">
                  <a:moveTo>
                    <a:pt x="251" y="36"/>
                  </a:moveTo>
                  <a:lnTo>
                    <a:pt x="237" y="36"/>
                  </a:lnTo>
                  <a:lnTo>
                    <a:pt x="231" y="7"/>
                  </a:lnTo>
                  <a:lnTo>
                    <a:pt x="211" y="7"/>
                  </a:lnTo>
                  <a:lnTo>
                    <a:pt x="180" y="15"/>
                  </a:lnTo>
                  <a:lnTo>
                    <a:pt x="145" y="15"/>
                  </a:lnTo>
                  <a:lnTo>
                    <a:pt x="125" y="0"/>
                  </a:lnTo>
                  <a:lnTo>
                    <a:pt x="97" y="0"/>
                  </a:lnTo>
                  <a:lnTo>
                    <a:pt x="68" y="15"/>
                  </a:lnTo>
                  <a:lnTo>
                    <a:pt x="33" y="15"/>
                  </a:lnTo>
                  <a:lnTo>
                    <a:pt x="26" y="0"/>
                  </a:lnTo>
                  <a:lnTo>
                    <a:pt x="13" y="0"/>
                  </a:lnTo>
                  <a:lnTo>
                    <a:pt x="5" y="7"/>
                  </a:lnTo>
                  <a:lnTo>
                    <a:pt x="0" y="22"/>
                  </a:lnTo>
                  <a:lnTo>
                    <a:pt x="5" y="22"/>
                  </a:lnTo>
                  <a:lnTo>
                    <a:pt x="5" y="36"/>
                  </a:lnTo>
                  <a:lnTo>
                    <a:pt x="21" y="15"/>
                  </a:lnTo>
                  <a:lnTo>
                    <a:pt x="33" y="15"/>
                  </a:lnTo>
                  <a:lnTo>
                    <a:pt x="48" y="22"/>
                  </a:lnTo>
                  <a:lnTo>
                    <a:pt x="33" y="22"/>
                  </a:lnTo>
                  <a:lnTo>
                    <a:pt x="33" y="36"/>
                  </a:lnTo>
                  <a:lnTo>
                    <a:pt x="13" y="36"/>
                  </a:lnTo>
                  <a:lnTo>
                    <a:pt x="5" y="42"/>
                  </a:lnTo>
                  <a:lnTo>
                    <a:pt x="5" y="51"/>
                  </a:lnTo>
                  <a:lnTo>
                    <a:pt x="13" y="42"/>
                  </a:lnTo>
                  <a:lnTo>
                    <a:pt x="13" y="51"/>
                  </a:lnTo>
                  <a:lnTo>
                    <a:pt x="5" y="57"/>
                  </a:lnTo>
                  <a:lnTo>
                    <a:pt x="5" y="71"/>
                  </a:lnTo>
                  <a:lnTo>
                    <a:pt x="13" y="79"/>
                  </a:lnTo>
                  <a:lnTo>
                    <a:pt x="21" y="86"/>
                  </a:lnTo>
                  <a:lnTo>
                    <a:pt x="26" y="86"/>
                  </a:lnTo>
                  <a:lnTo>
                    <a:pt x="26" y="93"/>
                  </a:lnTo>
                  <a:lnTo>
                    <a:pt x="48" y="99"/>
                  </a:lnTo>
                  <a:lnTo>
                    <a:pt x="60" y="93"/>
                  </a:lnTo>
                  <a:lnTo>
                    <a:pt x="68" y="93"/>
                  </a:lnTo>
                  <a:lnTo>
                    <a:pt x="90" y="99"/>
                  </a:lnTo>
                  <a:lnTo>
                    <a:pt x="97" y="99"/>
                  </a:lnTo>
                  <a:lnTo>
                    <a:pt x="110" y="93"/>
                  </a:lnTo>
                  <a:lnTo>
                    <a:pt x="130" y="93"/>
                  </a:lnTo>
                  <a:lnTo>
                    <a:pt x="130" y="99"/>
                  </a:lnTo>
                  <a:lnTo>
                    <a:pt x="139" y="99"/>
                  </a:lnTo>
                  <a:lnTo>
                    <a:pt x="139" y="93"/>
                  </a:lnTo>
                  <a:lnTo>
                    <a:pt x="165" y="86"/>
                  </a:lnTo>
                  <a:lnTo>
                    <a:pt x="174" y="93"/>
                  </a:lnTo>
                  <a:lnTo>
                    <a:pt x="196" y="86"/>
                  </a:lnTo>
                  <a:lnTo>
                    <a:pt x="222" y="86"/>
                  </a:lnTo>
                  <a:lnTo>
                    <a:pt x="222" y="79"/>
                  </a:lnTo>
                  <a:lnTo>
                    <a:pt x="251" y="86"/>
                  </a:lnTo>
                  <a:lnTo>
                    <a:pt x="237" y="42"/>
                  </a:lnTo>
                  <a:lnTo>
                    <a:pt x="251" y="36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3" name="Freeform 650">
              <a:extLst>
                <a:ext uri="{FF2B5EF4-FFF2-40B4-BE49-F238E27FC236}">
                  <a16:creationId xmlns:a16="http://schemas.microsoft.com/office/drawing/2014/main" id="{BD810898-6C74-A349-BF1B-3746D6968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4981" y="2387961"/>
              <a:ext cx="1068335" cy="1194210"/>
            </a:xfrm>
            <a:custGeom>
              <a:avLst/>
              <a:gdLst>
                <a:gd name="T0" fmla="*/ 84 w 356"/>
                <a:gd name="T1" fmla="*/ 432 h 459"/>
                <a:gd name="T2" fmla="*/ 79 w 356"/>
                <a:gd name="T3" fmla="*/ 432 h 459"/>
                <a:gd name="T4" fmla="*/ 42 w 356"/>
                <a:gd name="T5" fmla="*/ 459 h 459"/>
                <a:gd name="T6" fmla="*/ 7 w 356"/>
                <a:gd name="T7" fmla="*/ 445 h 459"/>
                <a:gd name="T8" fmla="*/ 0 w 356"/>
                <a:gd name="T9" fmla="*/ 370 h 459"/>
                <a:gd name="T10" fmla="*/ 0 w 356"/>
                <a:gd name="T11" fmla="*/ 346 h 459"/>
                <a:gd name="T12" fmla="*/ 64 w 356"/>
                <a:gd name="T13" fmla="*/ 301 h 459"/>
                <a:gd name="T14" fmla="*/ 106 w 356"/>
                <a:gd name="T15" fmla="*/ 235 h 459"/>
                <a:gd name="T16" fmla="*/ 158 w 356"/>
                <a:gd name="T17" fmla="*/ 123 h 459"/>
                <a:gd name="T18" fmla="*/ 114 w 356"/>
                <a:gd name="T19" fmla="*/ 143 h 459"/>
                <a:gd name="T20" fmla="*/ 158 w 356"/>
                <a:gd name="T21" fmla="*/ 82 h 459"/>
                <a:gd name="T22" fmla="*/ 165 w 356"/>
                <a:gd name="T23" fmla="*/ 97 h 459"/>
                <a:gd name="T24" fmla="*/ 178 w 356"/>
                <a:gd name="T25" fmla="*/ 69 h 459"/>
                <a:gd name="T26" fmla="*/ 205 w 356"/>
                <a:gd name="T27" fmla="*/ 47 h 459"/>
                <a:gd name="T28" fmla="*/ 263 w 356"/>
                <a:gd name="T29" fmla="*/ 22 h 459"/>
                <a:gd name="T30" fmla="*/ 309 w 356"/>
                <a:gd name="T31" fmla="*/ 0 h 459"/>
                <a:gd name="T32" fmla="*/ 356 w 356"/>
                <a:gd name="T33" fmla="*/ 39 h 459"/>
                <a:gd name="T34" fmla="*/ 320 w 356"/>
                <a:gd name="T35" fmla="*/ 47 h 459"/>
                <a:gd name="T36" fmla="*/ 349 w 356"/>
                <a:gd name="T37" fmla="*/ 69 h 459"/>
                <a:gd name="T38" fmla="*/ 335 w 356"/>
                <a:gd name="T39" fmla="*/ 69 h 459"/>
                <a:gd name="T40" fmla="*/ 292 w 356"/>
                <a:gd name="T41" fmla="*/ 60 h 459"/>
                <a:gd name="T42" fmla="*/ 272 w 356"/>
                <a:gd name="T43" fmla="*/ 106 h 459"/>
                <a:gd name="T44" fmla="*/ 222 w 356"/>
                <a:gd name="T45" fmla="*/ 82 h 459"/>
                <a:gd name="T46" fmla="*/ 205 w 356"/>
                <a:gd name="T47" fmla="*/ 97 h 459"/>
                <a:gd name="T48" fmla="*/ 178 w 356"/>
                <a:gd name="T49" fmla="*/ 113 h 459"/>
                <a:gd name="T50" fmla="*/ 171 w 356"/>
                <a:gd name="T51" fmla="*/ 129 h 459"/>
                <a:gd name="T52" fmla="*/ 158 w 356"/>
                <a:gd name="T53" fmla="*/ 181 h 459"/>
                <a:gd name="T54" fmla="*/ 121 w 356"/>
                <a:gd name="T55" fmla="*/ 249 h 459"/>
                <a:gd name="T56" fmla="*/ 106 w 356"/>
                <a:gd name="T57" fmla="*/ 287 h 459"/>
                <a:gd name="T58" fmla="*/ 106 w 356"/>
                <a:gd name="T59" fmla="*/ 363 h 459"/>
                <a:gd name="T60" fmla="*/ 94 w 356"/>
                <a:gd name="T61" fmla="*/ 407 h 459"/>
                <a:gd name="T62" fmla="*/ 84 w 356"/>
                <a:gd name="T63" fmla="*/ 437 h 459"/>
                <a:gd name="T64" fmla="*/ 84 w 356"/>
                <a:gd name="T65" fmla="*/ 437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56" h="459">
                  <a:moveTo>
                    <a:pt x="84" y="437"/>
                  </a:moveTo>
                  <a:lnTo>
                    <a:pt x="84" y="432"/>
                  </a:lnTo>
                  <a:lnTo>
                    <a:pt x="79" y="424"/>
                  </a:lnTo>
                  <a:lnTo>
                    <a:pt x="79" y="432"/>
                  </a:lnTo>
                  <a:lnTo>
                    <a:pt x="72" y="432"/>
                  </a:lnTo>
                  <a:lnTo>
                    <a:pt x="42" y="459"/>
                  </a:lnTo>
                  <a:lnTo>
                    <a:pt x="29" y="459"/>
                  </a:lnTo>
                  <a:lnTo>
                    <a:pt x="7" y="445"/>
                  </a:lnTo>
                  <a:lnTo>
                    <a:pt x="7" y="392"/>
                  </a:lnTo>
                  <a:lnTo>
                    <a:pt x="0" y="370"/>
                  </a:lnTo>
                  <a:lnTo>
                    <a:pt x="7" y="356"/>
                  </a:lnTo>
                  <a:lnTo>
                    <a:pt x="0" y="346"/>
                  </a:lnTo>
                  <a:lnTo>
                    <a:pt x="42" y="309"/>
                  </a:lnTo>
                  <a:lnTo>
                    <a:pt x="64" y="301"/>
                  </a:lnTo>
                  <a:lnTo>
                    <a:pt x="84" y="249"/>
                  </a:lnTo>
                  <a:lnTo>
                    <a:pt x="106" y="235"/>
                  </a:lnTo>
                  <a:lnTo>
                    <a:pt x="136" y="143"/>
                  </a:lnTo>
                  <a:lnTo>
                    <a:pt x="158" y="123"/>
                  </a:lnTo>
                  <a:lnTo>
                    <a:pt x="128" y="129"/>
                  </a:lnTo>
                  <a:lnTo>
                    <a:pt x="114" y="143"/>
                  </a:lnTo>
                  <a:lnTo>
                    <a:pt x="128" y="106"/>
                  </a:lnTo>
                  <a:lnTo>
                    <a:pt x="158" y="82"/>
                  </a:lnTo>
                  <a:lnTo>
                    <a:pt x="158" y="106"/>
                  </a:lnTo>
                  <a:lnTo>
                    <a:pt x="165" y="97"/>
                  </a:lnTo>
                  <a:lnTo>
                    <a:pt x="165" y="76"/>
                  </a:lnTo>
                  <a:lnTo>
                    <a:pt x="178" y="69"/>
                  </a:lnTo>
                  <a:lnTo>
                    <a:pt x="186" y="47"/>
                  </a:lnTo>
                  <a:lnTo>
                    <a:pt x="205" y="47"/>
                  </a:lnTo>
                  <a:lnTo>
                    <a:pt x="250" y="15"/>
                  </a:lnTo>
                  <a:lnTo>
                    <a:pt x="263" y="22"/>
                  </a:lnTo>
                  <a:lnTo>
                    <a:pt x="287" y="0"/>
                  </a:lnTo>
                  <a:lnTo>
                    <a:pt x="309" y="0"/>
                  </a:lnTo>
                  <a:lnTo>
                    <a:pt x="320" y="15"/>
                  </a:lnTo>
                  <a:lnTo>
                    <a:pt x="356" y="39"/>
                  </a:lnTo>
                  <a:lnTo>
                    <a:pt x="342" y="47"/>
                  </a:lnTo>
                  <a:lnTo>
                    <a:pt x="320" y="47"/>
                  </a:lnTo>
                  <a:lnTo>
                    <a:pt x="342" y="60"/>
                  </a:lnTo>
                  <a:lnTo>
                    <a:pt x="349" y="69"/>
                  </a:lnTo>
                  <a:lnTo>
                    <a:pt x="320" y="97"/>
                  </a:lnTo>
                  <a:lnTo>
                    <a:pt x="335" y="69"/>
                  </a:lnTo>
                  <a:lnTo>
                    <a:pt x="309" y="47"/>
                  </a:lnTo>
                  <a:lnTo>
                    <a:pt x="292" y="60"/>
                  </a:lnTo>
                  <a:lnTo>
                    <a:pt x="287" y="97"/>
                  </a:lnTo>
                  <a:lnTo>
                    <a:pt x="272" y="106"/>
                  </a:lnTo>
                  <a:lnTo>
                    <a:pt x="243" y="106"/>
                  </a:lnTo>
                  <a:lnTo>
                    <a:pt x="222" y="82"/>
                  </a:lnTo>
                  <a:lnTo>
                    <a:pt x="213" y="97"/>
                  </a:lnTo>
                  <a:lnTo>
                    <a:pt x="205" y="97"/>
                  </a:lnTo>
                  <a:lnTo>
                    <a:pt x="205" y="113"/>
                  </a:lnTo>
                  <a:lnTo>
                    <a:pt x="178" y="113"/>
                  </a:lnTo>
                  <a:lnTo>
                    <a:pt x="178" y="129"/>
                  </a:lnTo>
                  <a:lnTo>
                    <a:pt x="171" y="129"/>
                  </a:lnTo>
                  <a:lnTo>
                    <a:pt x="158" y="158"/>
                  </a:lnTo>
                  <a:lnTo>
                    <a:pt x="158" y="181"/>
                  </a:lnTo>
                  <a:lnTo>
                    <a:pt x="136" y="205"/>
                  </a:lnTo>
                  <a:lnTo>
                    <a:pt x="121" y="249"/>
                  </a:lnTo>
                  <a:lnTo>
                    <a:pt x="128" y="272"/>
                  </a:lnTo>
                  <a:lnTo>
                    <a:pt x="106" y="287"/>
                  </a:lnTo>
                  <a:lnTo>
                    <a:pt x="94" y="323"/>
                  </a:lnTo>
                  <a:lnTo>
                    <a:pt x="106" y="363"/>
                  </a:lnTo>
                  <a:lnTo>
                    <a:pt x="106" y="402"/>
                  </a:lnTo>
                  <a:lnTo>
                    <a:pt x="94" y="407"/>
                  </a:lnTo>
                  <a:lnTo>
                    <a:pt x="94" y="437"/>
                  </a:lnTo>
                  <a:lnTo>
                    <a:pt x="84" y="4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4" name="Freeform 651">
              <a:extLst>
                <a:ext uri="{FF2B5EF4-FFF2-40B4-BE49-F238E27FC236}">
                  <a16:creationId xmlns:a16="http://schemas.microsoft.com/office/drawing/2014/main" id="{F8FAB8B7-0F7D-9645-A18C-C41DBF850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819" y="2504785"/>
              <a:ext cx="431502" cy="924215"/>
            </a:xfrm>
            <a:custGeom>
              <a:avLst/>
              <a:gdLst>
                <a:gd name="T0" fmla="*/ 106 w 143"/>
                <a:gd name="T1" fmla="*/ 52 h 355"/>
                <a:gd name="T2" fmla="*/ 106 w 143"/>
                <a:gd name="T3" fmla="*/ 76 h 355"/>
                <a:gd name="T4" fmla="*/ 127 w 143"/>
                <a:gd name="T5" fmla="*/ 98 h 355"/>
                <a:gd name="T6" fmla="*/ 121 w 143"/>
                <a:gd name="T7" fmla="*/ 123 h 355"/>
                <a:gd name="T8" fmla="*/ 127 w 143"/>
                <a:gd name="T9" fmla="*/ 173 h 355"/>
                <a:gd name="T10" fmla="*/ 121 w 143"/>
                <a:gd name="T11" fmla="*/ 197 h 355"/>
                <a:gd name="T12" fmla="*/ 136 w 143"/>
                <a:gd name="T13" fmla="*/ 227 h 355"/>
                <a:gd name="T14" fmla="*/ 127 w 143"/>
                <a:gd name="T15" fmla="*/ 244 h 355"/>
                <a:gd name="T16" fmla="*/ 143 w 143"/>
                <a:gd name="T17" fmla="*/ 263 h 355"/>
                <a:gd name="T18" fmla="*/ 143 w 143"/>
                <a:gd name="T19" fmla="*/ 273 h 355"/>
                <a:gd name="T20" fmla="*/ 121 w 143"/>
                <a:gd name="T21" fmla="*/ 318 h 355"/>
                <a:gd name="T22" fmla="*/ 94 w 143"/>
                <a:gd name="T23" fmla="*/ 338 h 355"/>
                <a:gd name="T24" fmla="*/ 84 w 143"/>
                <a:gd name="T25" fmla="*/ 338 h 355"/>
                <a:gd name="T26" fmla="*/ 42 w 143"/>
                <a:gd name="T27" fmla="*/ 355 h 355"/>
                <a:gd name="T28" fmla="*/ 9 w 143"/>
                <a:gd name="T29" fmla="*/ 338 h 355"/>
                <a:gd name="T30" fmla="*/ 15 w 143"/>
                <a:gd name="T31" fmla="*/ 311 h 355"/>
                <a:gd name="T32" fmla="*/ 9 w 143"/>
                <a:gd name="T33" fmla="*/ 279 h 355"/>
                <a:gd name="T34" fmla="*/ 50 w 143"/>
                <a:gd name="T35" fmla="*/ 205 h 355"/>
                <a:gd name="T36" fmla="*/ 57 w 143"/>
                <a:gd name="T37" fmla="*/ 197 h 355"/>
                <a:gd name="T38" fmla="*/ 57 w 143"/>
                <a:gd name="T39" fmla="*/ 180 h 355"/>
                <a:gd name="T40" fmla="*/ 50 w 143"/>
                <a:gd name="T41" fmla="*/ 173 h 355"/>
                <a:gd name="T42" fmla="*/ 42 w 143"/>
                <a:gd name="T43" fmla="*/ 173 h 355"/>
                <a:gd name="T44" fmla="*/ 35 w 143"/>
                <a:gd name="T45" fmla="*/ 84 h 355"/>
                <a:gd name="T46" fmla="*/ 0 w 143"/>
                <a:gd name="T47" fmla="*/ 52 h 355"/>
                <a:gd name="T48" fmla="*/ 9 w 143"/>
                <a:gd name="T49" fmla="*/ 39 h 355"/>
                <a:gd name="T50" fmla="*/ 30 w 143"/>
                <a:gd name="T51" fmla="*/ 61 h 355"/>
                <a:gd name="T52" fmla="*/ 57 w 143"/>
                <a:gd name="T53" fmla="*/ 61 h 355"/>
                <a:gd name="T54" fmla="*/ 72 w 143"/>
                <a:gd name="T55" fmla="*/ 52 h 355"/>
                <a:gd name="T56" fmla="*/ 79 w 143"/>
                <a:gd name="T57" fmla="*/ 14 h 355"/>
                <a:gd name="T58" fmla="*/ 94 w 143"/>
                <a:gd name="T59" fmla="*/ 0 h 355"/>
                <a:gd name="T60" fmla="*/ 121 w 143"/>
                <a:gd name="T61" fmla="*/ 22 h 355"/>
                <a:gd name="T62" fmla="*/ 106 w 143"/>
                <a:gd name="T63" fmla="*/ 52 h 355"/>
                <a:gd name="T64" fmla="*/ 106 w 143"/>
                <a:gd name="T65" fmla="*/ 52 h 355"/>
                <a:gd name="T66" fmla="*/ 106 w 143"/>
                <a:gd name="T67" fmla="*/ 5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3" h="355">
                  <a:moveTo>
                    <a:pt x="106" y="52"/>
                  </a:moveTo>
                  <a:lnTo>
                    <a:pt x="106" y="76"/>
                  </a:lnTo>
                  <a:lnTo>
                    <a:pt x="127" y="98"/>
                  </a:lnTo>
                  <a:lnTo>
                    <a:pt x="121" y="123"/>
                  </a:lnTo>
                  <a:lnTo>
                    <a:pt x="127" y="173"/>
                  </a:lnTo>
                  <a:lnTo>
                    <a:pt x="121" y="197"/>
                  </a:lnTo>
                  <a:lnTo>
                    <a:pt x="136" y="227"/>
                  </a:lnTo>
                  <a:lnTo>
                    <a:pt x="127" y="244"/>
                  </a:lnTo>
                  <a:lnTo>
                    <a:pt x="143" y="263"/>
                  </a:lnTo>
                  <a:lnTo>
                    <a:pt x="143" y="273"/>
                  </a:lnTo>
                  <a:lnTo>
                    <a:pt x="121" y="318"/>
                  </a:lnTo>
                  <a:lnTo>
                    <a:pt x="94" y="338"/>
                  </a:lnTo>
                  <a:lnTo>
                    <a:pt x="84" y="338"/>
                  </a:lnTo>
                  <a:lnTo>
                    <a:pt x="42" y="355"/>
                  </a:lnTo>
                  <a:lnTo>
                    <a:pt x="9" y="338"/>
                  </a:lnTo>
                  <a:lnTo>
                    <a:pt x="15" y="311"/>
                  </a:lnTo>
                  <a:lnTo>
                    <a:pt x="9" y="279"/>
                  </a:lnTo>
                  <a:lnTo>
                    <a:pt x="50" y="205"/>
                  </a:lnTo>
                  <a:lnTo>
                    <a:pt x="57" y="197"/>
                  </a:lnTo>
                  <a:lnTo>
                    <a:pt x="57" y="180"/>
                  </a:lnTo>
                  <a:lnTo>
                    <a:pt x="50" y="173"/>
                  </a:lnTo>
                  <a:lnTo>
                    <a:pt x="42" y="173"/>
                  </a:lnTo>
                  <a:lnTo>
                    <a:pt x="35" y="84"/>
                  </a:lnTo>
                  <a:lnTo>
                    <a:pt x="0" y="52"/>
                  </a:lnTo>
                  <a:lnTo>
                    <a:pt x="9" y="39"/>
                  </a:lnTo>
                  <a:lnTo>
                    <a:pt x="30" y="61"/>
                  </a:lnTo>
                  <a:lnTo>
                    <a:pt x="57" y="61"/>
                  </a:lnTo>
                  <a:lnTo>
                    <a:pt x="72" y="52"/>
                  </a:lnTo>
                  <a:lnTo>
                    <a:pt x="79" y="14"/>
                  </a:lnTo>
                  <a:lnTo>
                    <a:pt x="94" y="0"/>
                  </a:lnTo>
                  <a:lnTo>
                    <a:pt x="121" y="22"/>
                  </a:lnTo>
                  <a:lnTo>
                    <a:pt x="106" y="52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5" name="Freeform 652">
              <a:extLst>
                <a:ext uri="{FF2B5EF4-FFF2-40B4-BE49-F238E27FC236}">
                  <a16:creationId xmlns:a16="http://schemas.microsoft.com/office/drawing/2014/main" id="{44021A0E-CD61-8A4F-8F35-09927824D9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949" y="3706785"/>
              <a:ext cx="383887" cy="308937"/>
            </a:xfrm>
            <a:custGeom>
              <a:avLst/>
              <a:gdLst>
                <a:gd name="T0" fmla="*/ 113 w 128"/>
                <a:gd name="T1" fmla="*/ 99 h 119"/>
                <a:gd name="T2" fmla="*/ 106 w 128"/>
                <a:gd name="T3" fmla="*/ 84 h 119"/>
                <a:gd name="T4" fmla="*/ 106 w 128"/>
                <a:gd name="T5" fmla="*/ 76 h 119"/>
                <a:gd name="T6" fmla="*/ 113 w 128"/>
                <a:gd name="T7" fmla="*/ 84 h 119"/>
                <a:gd name="T8" fmla="*/ 128 w 128"/>
                <a:gd name="T9" fmla="*/ 62 h 119"/>
                <a:gd name="T10" fmla="*/ 113 w 128"/>
                <a:gd name="T11" fmla="*/ 62 h 119"/>
                <a:gd name="T12" fmla="*/ 99 w 128"/>
                <a:gd name="T13" fmla="*/ 37 h 119"/>
                <a:gd name="T14" fmla="*/ 99 w 128"/>
                <a:gd name="T15" fmla="*/ 15 h 119"/>
                <a:gd name="T16" fmla="*/ 91 w 128"/>
                <a:gd name="T17" fmla="*/ 5 h 119"/>
                <a:gd name="T18" fmla="*/ 64 w 128"/>
                <a:gd name="T19" fmla="*/ 0 h 119"/>
                <a:gd name="T20" fmla="*/ 47 w 128"/>
                <a:gd name="T21" fmla="*/ 15 h 119"/>
                <a:gd name="T22" fmla="*/ 47 w 128"/>
                <a:gd name="T23" fmla="*/ 22 h 119"/>
                <a:gd name="T24" fmla="*/ 37 w 128"/>
                <a:gd name="T25" fmla="*/ 37 h 119"/>
                <a:gd name="T26" fmla="*/ 37 w 128"/>
                <a:gd name="T27" fmla="*/ 52 h 119"/>
                <a:gd name="T28" fmla="*/ 20 w 128"/>
                <a:gd name="T29" fmla="*/ 52 h 119"/>
                <a:gd name="T30" fmla="*/ 7 w 128"/>
                <a:gd name="T31" fmla="*/ 62 h 119"/>
                <a:gd name="T32" fmla="*/ 0 w 128"/>
                <a:gd name="T33" fmla="*/ 62 h 119"/>
                <a:gd name="T34" fmla="*/ 7 w 128"/>
                <a:gd name="T35" fmla="*/ 84 h 119"/>
                <a:gd name="T36" fmla="*/ 0 w 128"/>
                <a:gd name="T37" fmla="*/ 99 h 119"/>
                <a:gd name="T38" fmla="*/ 0 w 128"/>
                <a:gd name="T39" fmla="*/ 119 h 119"/>
                <a:gd name="T40" fmla="*/ 14 w 128"/>
                <a:gd name="T41" fmla="*/ 104 h 119"/>
                <a:gd name="T42" fmla="*/ 37 w 128"/>
                <a:gd name="T43" fmla="*/ 104 h 119"/>
                <a:gd name="T44" fmla="*/ 59 w 128"/>
                <a:gd name="T45" fmla="*/ 119 h 119"/>
                <a:gd name="T46" fmla="*/ 99 w 128"/>
                <a:gd name="T47" fmla="*/ 119 h 119"/>
                <a:gd name="T48" fmla="*/ 106 w 128"/>
                <a:gd name="T49" fmla="*/ 99 h 119"/>
                <a:gd name="T50" fmla="*/ 113 w 128"/>
                <a:gd name="T51" fmla="*/ 99 h 119"/>
                <a:gd name="T52" fmla="*/ 113 w 128"/>
                <a:gd name="T53" fmla="*/ 9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8" h="119">
                  <a:moveTo>
                    <a:pt x="113" y="99"/>
                  </a:moveTo>
                  <a:lnTo>
                    <a:pt x="106" y="84"/>
                  </a:lnTo>
                  <a:lnTo>
                    <a:pt x="106" y="76"/>
                  </a:lnTo>
                  <a:lnTo>
                    <a:pt x="113" y="84"/>
                  </a:lnTo>
                  <a:lnTo>
                    <a:pt x="128" y="62"/>
                  </a:lnTo>
                  <a:lnTo>
                    <a:pt x="113" y="62"/>
                  </a:lnTo>
                  <a:lnTo>
                    <a:pt x="99" y="37"/>
                  </a:lnTo>
                  <a:lnTo>
                    <a:pt x="99" y="15"/>
                  </a:lnTo>
                  <a:lnTo>
                    <a:pt x="91" y="5"/>
                  </a:lnTo>
                  <a:lnTo>
                    <a:pt x="64" y="0"/>
                  </a:lnTo>
                  <a:lnTo>
                    <a:pt x="47" y="15"/>
                  </a:lnTo>
                  <a:lnTo>
                    <a:pt x="47" y="22"/>
                  </a:lnTo>
                  <a:lnTo>
                    <a:pt x="37" y="37"/>
                  </a:lnTo>
                  <a:lnTo>
                    <a:pt x="37" y="52"/>
                  </a:lnTo>
                  <a:lnTo>
                    <a:pt x="20" y="52"/>
                  </a:lnTo>
                  <a:lnTo>
                    <a:pt x="7" y="62"/>
                  </a:lnTo>
                  <a:lnTo>
                    <a:pt x="0" y="62"/>
                  </a:lnTo>
                  <a:lnTo>
                    <a:pt x="7" y="84"/>
                  </a:lnTo>
                  <a:lnTo>
                    <a:pt x="0" y="99"/>
                  </a:lnTo>
                  <a:lnTo>
                    <a:pt x="0" y="119"/>
                  </a:lnTo>
                  <a:lnTo>
                    <a:pt x="14" y="104"/>
                  </a:lnTo>
                  <a:lnTo>
                    <a:pt x="37" y="104"/>
                  </a:lnTo>
                  <a:lnTo>
                    <a:pt x="59" y="119"/>
                  </a:lnTo>
                  <a:lnTo>
                    <a:pt x="99" y="119"/>
                  </a:lnTo>
                  <a:lnTo>
                    <a:pt x="106" y="99"/>
                  </a:lnTo>
                  <a:lnTo>
                    <a:pt x="113" y="9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6" name="Freeform 653">
              <a:extLst>
                <a:ext uri="{FF2B5EF4-FFF2-40B4-BE49-F238E27FC236}">
                  <a16:creationId xmlns:a16="http://schemas.microsoft.com/office/drawing/2014/main" id="{1ABAD6DF-5846-F149-AF73-C66246360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457" y="3958606"/>
              <a:ext cx="749919" cy="467300"/>
            </a:xfrm>
            <a:custGeom>
              <a:avLst/>
              <a:gdLst>
                <a:gd name="T0" fmla="*/ 107 w 251"/>
                <a:gd name="T1" fmla="*/ 160 h 180"/>
                <a:gd name="T2" fmla="*/ 87 w 251"/>
                <a:gd name="T3" fmla="*/ 160 h 180"/>
                <a:gd name="T4" fmla="*/ 87 w 251"/>
                <a:gd name="T5" fmla="*/ 152 h 180"/>
                <a:gd name="T6" fmla="*/ 92 w 251"/>
                <a:gd name="T7" fmla="*/ 130 h 180"/>
                <a:gd name="T8" fmla="*/ 113 w 251"/>
                <a:gd name="T9" fmla="*/ 130 h 180"/>
                <a:gd name="T10" fmla="*/ 113 w 251"/>
                <a:gd name="T11" fmla="*/ 121 h 180"/>
                <a:gd name="T12" fmla="*/ 107 w 251"/>
                <a:gd name="T13" fmla="*/ 105 h 180"/>
                <a:gd name="T14" fmla="*/ 107 w 251"/>
                <a:gd name="T15" fmla="*/ 91 h 180"/>
                <a:gd name="T16" fmla="*/ 80 w 251"/>
                <a:gd name="T17" fmla="*/ 83 h 180"/>
                <a:gd name="T18" fmla="*/ 41 w 251"/>
                <a:gd name="T19" fmla="*/ 105 h 180"/>
                <a:gd name="T20" fmla="*/ 16 w 251"/>
                <a:gd name="T21" fmla="*/ 105 h 180"/>
                <a:gd name="T22" fmla="*/ 0 w 251"/>
                <a:gd name="T23" fmla="*/ 91 h 180"/>
                <a:gd name="T24" fmla="*/ 16 w 251"/>
                <a:gd name="T25" fmla="*/ 76 h 180"/>
                <a:gd name="T26" fmla="*/ 26 w 251"/>
                <a:gd name="T27" fmla="*/ 46 h 180"/>
                <a:gd name="T28" fmla="*/ 21 w 251"/>
                <a:gd name="T29" fmla="*/ 21 h 180"/>
                <a:gd name="T30" fmla="*/ 35 w 251"/>
                <a:gd name="T31" fmla="*/ 7 h 180"/>
                <a:gd name="T32" fmla="*/ 58 w 251"/>
                <a:gd name="T33" fmla="*/ 7 h 180"/>
                <a:gd name="T34" fmla="*/ 80 w 251"/>
                <a:gd name="T35" fmla="*/ 21 h 180"/>
                <a:gd name="T36" fmla="*/ 122 w 251"/>
                <a:gd name="T37" fmla="*/ 21 h 180"/>
                <a:gd name="T38" fmla="*/ 129 w 251"/>
                <a:gd name="T39" fmla="*/ 0 h 180"/>
                <a:gd name="T40" fmla="*/ 162 w 251"/>
                <a:gd name="T41" fmla="*/ 0 h 180"/>
                <a:gd name="T42" fmla="*/ 170 w 251"/>
                <a:gd name="T43" fmla="*/ 7 h 180"/>
                <a:gd name="T44" fmla="*/ 162 w 251"/>
                <a:gd name="T45" fmla="*/ 7 h 180"/>
                <a:gd name="T46" fmla="*/ 170 w 251"/>
                <a:gd name="T47" fmla="*/ 21 h 180"/>
                <a:gd name="T48" fmla="*/ 186 w 251"/>
                <a:gd name="T49" fmla="*/ 21 h 180"/>
                <a:gd name="T50" fmla="*/ 192 w 251"/>
                <a:gd name="T51" fmla="*/ 37 h 180"/>
                <a:gd name="T52" fmla="*/ 201 w 251"/>
                <a:gd name="T53" fmla="*/ 46 h 180"/>
                <a:gd name="T54" fmla="*/ 207 w 251"/>
                <a:gd name="T55" fmla="*/ 37 h 180"/>
                <a:gd name="T56" fmla="*/ 251 w 251"/>
                <a:gd name="T57" fmla="*/ 68 h 180"/>
                <a:gd name="T58" fmla="*/ 242 w 251"/>
                <a:gd name="T59" fmla="*/ 105 h 180"/>
                <a:gd name="T60" fmla="*/ 236 w 251"/>
                <a:gd name="T61" fmla="*/ 91 h 180"/>
                <a:gd name="T62" fmla="*/ 229 w 251"/>
                <a:gd name="T63" fmla="*/ 105 h 180"/>
                <a:gd name="T64" fmla="*/ 229 w 251"/>
                <a:gd name="T65" fmla="*/ 121 h 180"/>
                <a:gd name="T66" fmla="*/ 214 w 251"/>
                <a:gd name="T67" fmla="*/ 121 h 180"/>
                <a:gd name="T68" fmla="*/ 170 w 251"/>
                <a:gd name="T69" fmla="*/ 152 h 180"/>
                <a:gd name="T70" fmla="*/ 192 w 251"/>
                <a:gd name="T71" fmla="*/ 160 h 180"/>
                <a:gd name="T72" fmla="*/ 201 w 251"/>
                <a:gd name="T73" fmla="*/ 160 h 180"/>
                <a:gd name="T74" fmla="*/ 192 w 251"/>
                <a:gd name="T75" fmla="*/ 160 h 180"/>
                <a:gd name="T76" fmla="*/ 162 w 251"/>
                <a:gd name="T77" fmla="*/ 180 h 180"/>
                <a:gd name="T78" fmla="*/ 157 w 251"/>
                <a:gd name="T79" fmla="*/ 180 h 180"/>
                <a:gd name="T80" fmla="*/ 157 w 251"/>
                <a:gd name="T81" fmla="*/ 167 h 180"/>
                <a:gd name="T82" fmla="*/ 150 w 251"/>
                <a:gd name="T83" fmla="*/ 160 h 180"/>
                <a:gd name="T84" fmla="*/ 162 w 251"/>
                <a:gd name="T85" fmla="*/ 152 h 180"/>
                <a:gd name="T86" fmla="*/ 135 w 251"/>
                <a:gd name="T87" fmla="*/ 137 h 180"/>
                <a:gd name="T88" fmla="*/ 135 w 251"/>
                <a:gd name="T89" fmla="*/ 130 h 180"/>
                <a:gd name="T90" fmla="*/ 122 w 251"/>
                <a:gd name="T91" fmla="*/ 130 h 180"/>
                <a:gd name="T92" fmla="*/ 113 w 251"/>
                <a:gd name="T93" fmla="*/ 152 h 180"/>
                <a:gd name="T94" fmla="*/ 107 w 251"/>
                <a:gd name="T95" fmla="*/ 152 h 180"/>
                <a:gd name="T96" fmla="*/ 107 w 251"/>
                <a:gd name="T97" fmla="*/ 160 h 180"/>
                <a:gd name="T98" fmla="*/ 107 w 251"/>
                <a:gd name="T99" fmla="*/ 160 h 180"/>
                <a:gd name="T100" fmla="*/ 107 w 251"/>
                <a:gd name="T101" fmla="*/ 16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1" h="180">
                  <a:moveTo>
                    <a:pt x="107" y="160"/>
                  </a:moveTo>
                  <a:lnTo>
                    <a:pt x="87" y="160"/>
                  </a:lnTo>
                  <a:lnTo>
                    <a:pt x="87" y="152"/>
                  </a:lnTo>
                  <a:lnTo>
                    <a:pt x="92" y="130"/>
                  </a:lnTo>
                  <a:lnTo>
                    <a:pt x="113" y="130"/>
                  </a:lnTo>
                  <a:lnTo>
                    <a:pt x="113" y="121"/>
                  </a:lnTo>
                  <a:lnTo>
                    <a:pt x="107" y="105"/>
                  </a:lnTo>
                  <a:lnTo>
                    <a:pt x="107" y="91"/>
                  </a:lnTo>
                  <a:lnTo>
                    <a:pt x="80" y="83"/>
                  </a:lnTo>
                  <a:lnTo>
                    <a:pt x="41" y="105"/>
                  </a:lnTo>
                  <a:lnTo>
                    <a:pt x="16" y="105"/>
                  </a:lnTo>
                  <a:lnTo>
                    <a:pt x="0" y="91"/>
                  </a:lnTo>
                  <a:lnTo>
                    <a:pt x="16" y="76"/>
                  </a:lnTo>
                  <a:lnTo>
                    <a:pt x="26" y="46"/>
                  </a:lnTo>
                  <a:lnTo>
                    <a:pt x="21" y="21"/>
                  </a:lnTo>
                  <a:lnTo>
                    <a:pt x="35" y="7"/>
                  </a:lnTo>
                  <a:lnTo>
                    <a:pt x="58" y="7"/>
                  </a:lnTo>
                  <a:lnTo>
                    <a:pt x="80" y="21"/>
                  </a:lnTo>
                  <a:lnTo>
                    <a:pt x="122" y="21"/>
                  </a:lnTo>
                  <a:lnTo>
                    <a:pt x="129" y="0"/>
                  </a:lnTo>
                  <a:lnTo>
                    <a:pt x="162" y="0"/>
                  </a:lnTo>
                  <a:lnTo>
                    <a:pt x="170" y="7"/>
                  </a:lnTo>
                  <a:lnTo>
                    <a:pt x="162" y="7"/>
                  </a:lnTo>
                  <a:lnTo>
                    <a:pt x="170" y="21"/>
                  </a:lnTo>
                  <a:lnTo>
                    <a:pt x="186" y="21"/>
                  </a:lnTo>
                  <a:lnTo>
                    <a:pt x="192" y="37"/>
                  </a:lnTo>
                  <a:lnTo>
                    <a:pt x="201" y="46"/>
                  </a:lnTo>
                  <a:lnTo>
                    <a:pt x="207" y="37"/>
                  </a:lnTo>
                  <a:lnTo>
                    <a:pt x="251" y="68"/>
                  </a:lnTo>
                  <a:lnTo>
                    <a:pt x="242" y="105"/>
                  </a:lnTo>
                  <a:lnTo>
                    <a:pt x="236" y="91"/>
                  </a:lnTo>
                  <a:lnTo>
                    <a:pt x="229" y="105"/>
                  </a:lnTo>
                  <a:lnTo>
                    <a:pt x="229" y="121"/>
                  </a:lnTo>
                  <a:lnTo>
                    <a:pt x="214" y="121"/>
                  </a:lnTo>
                  <a:lnTo>
                    <a:pt x="170" y="152"/>
                  </a:lnTo>
                  <a:lnTo>
                    <a:pt x="192" y="160"/>
                  </a:lnTo>
                  <a:lnTo>
                    <a:pt x="201" y="160"/>
                  </a:lnTo>
                  <a:lnTo>
                    <a:pt x="192" y="160"/>
                  </a:lnTo>
                  <a:lnTo>
                    <a:pt x="162" y="180"/>
                  </a:lnTo>
                  <a:lnTo>
                    <a:pt x="157" y="180"/>
                  </a:lnTo>
                  <a:lnTo>
                    <a:pt x="157" y="167"/>
                  </a:lnTo>
                  <a:lnTo>
                    <a:pt x="150" y="160"/>
                  </a:lnTo>
                  <a:lnTo>
                    <a:pt x="162" y="152"/>
                  </a:lnTo>
                  <a:lnTo>
                    <a:pt x="135" y="137"/>
                  </a:lnTo>
                  <a:lnTo>
                    <a:pt x="135" y="130"/>
                  </a:lnTo>
                  <a:lnTo>
                    <a:pt x="122" y="130"/>
                  </a:lnTo>
                  <a:lnTo>
                    <a:pt x="113" y="152"/>
                  </a:lnTo>
                  <a:lnTo>
                    <a:pt x="107" y="152"/>
                  </a:lnTo>
                  <a:lnTo>
                    <a:pt x="107" y="16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7" name="Freeform 654">
              <a:extLst>
                <a:ext uri="{FF2B5EF4-FFF2-40B4-BE49-F238E27FC236}">
                  <a16:creationId xmlns:a16="http://schemas.microsoft.com/office/drawing/2014/main" id="{1C8597FF-7100-1D4A-89DB-AB6B470EC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697" y="3571786"/>
              <a:ext cx="291634" cy="179132"/>
            </a:xfrm>
            <a:custGeom>
              <a:avLst/>
              <a:gdLst>
                <a:gd name="T0" fmla="*/ 44 w 97"/>
                <a:gd name="T1" fmla="*/ 0 h 68"/>
                <a:gd name="T2" fmla="*/ 44 w 97"/>
                <a:gd name="T3" fmla="*/ 27 h 68"/>
                <a:gd name="T4" fmla="*/ 29 w 97"/>
                <a:gd name="T5" fmla="*/ 27 h 68"/>
                <a:gd name="T6" fmla="*/ 24 w 97"/>
                <a:gd name="T7" fmla="*/ 12 h 68"/>
                <a:gd name="T8" fmla="*/ 7 w 97"/>
                <a:gd name="T9" fmla="*/ 19 h 68"/>
                <a:gd name="T10" fmla="*/ 0 w 97"/>
                <a:gd name="T11" fmla="*/ 34 h 68"/>
                <a:gd name="T12" fmla="*/ 0 w 97"/>
                <a:gd name="T13" fmla="*/ 58 h 68"/>
                <a:gd name="T14" fmla="*/ 7 w 97"/>
                <a:gd name="T15" fmla="*/ 51 h 68"/>
                <a:gd name="T16" fmla="*/ 50 w 97"/>
                <a:gd name="T17" fmla="*/ 51 h 68"/>
                <a:gd name="T18" fmla="*/ 81 w 97"/>
                <a:gd name="T19" fmla="*/ 68 h 68"/>
                <a:gd name="T20" fmla="*/ 97 w 97"/>
                <a:gd name="T21" fmla="*/ 51 h 68"/>
                <a:gd name="T22" fmla="*/ 91 w 97"/>
                <a:gd name="T23" fmla="*/ 27 h 68"/>
                <a:gd name="T24" fmla="*/ 91 w 97"/>
                <a:gd name="T25" fmla="*/ 12 h 68"/>
                <a:gd name="T26" fmla="*/ 74 w 97"/>
                <a:gd name="T27" fmla="*/ 12 h 68"/>
                <a:gd name="T28" fmla="*/ 50 w 97"/>
                <a:gd name="T29" fmla="*/ 0 h 68"/>
                <a:gd name="T30" fmla="*/ 44 w 97"/>
                <a:gd name="T31" fmla="*/ 0 h 68"/>
                <a:gd name="T32" fmla="*/ 44 w 97"/>
                <a:gd name="T33" fmla="*/ 0 h 68"/>
                <a:gd name="T34" fmla="*/ 44 w 97"/>
                <a:gd name="T3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68">
                  <a:moveTo>
                    <a:pt x="44" y="0"/>
                  </a:moveTo>
                  <a:lnTo>
                    <a:pt x="44" y="27"/>
                  </a:lnTo>
                  <a:lnTo>
                    <a:pt x="29" y="27"/>
                  </a:lnTo>
                  <a:lnTo>
                    <a:pt x="24" y="12"/>
                  </a:lnTo>
                  <a:lnTo>
                    <a:pt x="7" y="19"/>
                  </a:lnTo>
                  <a:lnTo>
                    <a:pt x="0" y="34"/>
                  </a:lnTo>
                  <a:lnTo>
                    <a:pt x="0" y="58"/>
                  </a:lnTo>
                  <a:lnTo>
                    <a:pt x="7" y="51"/>
                  </a:lnTo>
                  <a:lnTo>
                    <a:pt x="50" y="51"/>
                  </a:lnTo>
                  <a:lnTo>
                    <a:pt x="81" y="68"/>
                  </a:lnTo>
                  <a:lnTo>
                    <a:pt x="97" y="51"/>
                  </a:lnTo>
                  <a:lnTo>
                    <a:pt x="91" y="27"/>
                  </a:lnTo>
                  <a:lnTo>
                    <a:pt x="91" y="12"/>
                  </a:lnTo>
                  <a:lnTo>
                    <a:pt x="74" y="12"/>
                  </a:lnTo>
                  <a:lnTo>
                    <a:pt x="50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8" name="Freeform 655">
              <a:extLst>
                <a:ext uri="{FF2B5EF4-FFF2-40B4-BE49-F238E27FC236}">
                  <a16:creationId xmlns:a16="http://schemas.microsoft.com/office/drawing/2014/main" id="{E74BB8A9-5941-DB47-910C-C5A74C8E8D7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697" y="3698995"/>
              <a:ext cx="238069" cy="163555"/>
            </a:xfrm>
            <a:custGeom>
              <a:avLst/>
              <a:gdLst>
                <a:gd name="T0" fmla="*/ 0 w 79"/>
                <a:gd name="T1" fmla="*/ 25 h 63"/>
                <a:gd name="T2" fmla="*/ 0 w 79"/>
                <a:gd name="T3" fmla="*/ 8 h 63"/>
                <a:gd name="T4" fmla="*/ 7 w 79"/>
                <a:gd name="T5" fmla="*/ 0 h 63"/>
                <a:gd name="T6" fmla="*/ 49 w 79"/>
                <a:gd name="T7" fmla="*/ 0 h 63"/>
                <a:gd name="T8" fmla="*/ 79 w 79"/>
                <a:gd name="T9" fmla="*/ 18 h 63"/>
                <a:gd name="T10" fmla="*/ 79 w 79"/>
                <a:gd name="T11" fmla="*/ 25 h 63"/>
                <a:gd name="T12" fmla="*/ 66 w 79"/>
                <a:gd name="T13" fmla="*/ 40 h 63"/>
                <a:gd name="T14" fmla="*/ 66 w 79"/>
                <a:gd name="T15" fmla="*/ 55 h 63"/>
                <a:gd name="T16" fmla="*/ 49 w 79"/>
                <a:gd name="T17" fmla="*/ 55 h 63"/>
                <a:gd name="T18" fmla="*/ 35 w 79"/>
                <a:gd name="T19" fmla="*/ 63 h 63"/>
                <a:gd name="T20" fmla="*/ 29 w 79"/>
                <a:gd name="T21" fmla="*/ 63 h 63"/>
                <a:gd name="T22" fmla="*/ 22 w 79"/>
                <a:gd name="T23" fmla="*/ 55 h 63"/>
                <a:gd name="T24" fmla="*/ 22 w 79"/>
                <a:gd name="T25" fmla="*/ 25 h 63"/>
                <a:gd name="T26" fmla="*/ 0 w 79"/>
                <a:gd name="T27" fmla="*/ 25 h 63"/>
                <a:gd name="T28" fmla="*/ 0 w 79"/>
                <a:gd name="T29" fmla="*/ 25 h 63"/>
                <a:gd name="T30" fmla="*/ 0 w 79"/>
                <a:gd name="T31" fmla="*/ 2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9" h="63">
                  <a:moveTo>
                    <a:pt x="0" y="25"/>
                  </a:moveTo>
                  <a:lnTo>
                    <a:pt x="0" y="8"/>
                  </a:lnTo>
                  <a:lnTo>
                    <a:pt x="7" y="0"/>
                  </a:lnTo>
                  <a:lnTo>
                    <a:pt x="49" y="0"/>
                  </a:lnTo>
                  <a:lnTo>
                    <a:pt x="79" y="18"/>
                  </a:lnTo>
                  <a:lnTo>
                    <a:pt x="79" y="25"/>
                  </a:lnTo>
                  <a:lnTo>
                    <a:pt x="66" y="40"/>
                  </a:lnTo>
                  <a:lnTo>
                    <a:pt x="66" y="55"/>
                  </a:lnTo>
                  <a:lnTo>
                    <a:pt x="49" y="55"/>
                  </a:lnTo>
                  <a:lnTo>
                    <a:pt x="35" y="63"/>
                  </a:lnTo>
                  <a:lnTo>
                    <a:pt x="29" y="63"/>
                  </a:lnTo>
                  <a:lnTo>
                    <a:pt x="22" y="55"/>
                  </a:lnTo>
                  <a:lnTo>
                    <a:pt x="22" y="25"/>
                  </a:lnTo>
                  <a:lnTo>
                    <a:pt x="0" y="25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19" name="Freeform 656">
              <a:extLst>
                <a:ext uri="{FF2B5EF4-FFF2-40B4-BE49-F238E27FC236}">
                  <a16:creationId xmlns:a16="http://schemas.microsoft.com/office/drawing/2014/main" id="{5E74DAA2-77F7-474B-9EB1-6A7F13A10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9780" y="3486116"/>
              <a:ext cx="178551" cy="122017"/>
            </a:xfrm>
            <a:custGeom>
              <a:avLst/>
              <a:gdLst>
                <a:gd name="T0" fmla="*/ 8 w 60"/>
                <a:gd name="T1" fmla="*/ 37 h 47"/>
                <a:gd name="T2" fmla="*/ 0 w 60"/>
                <a:gd name="T3" fmla="*/ 23 h 47"/>
                <a:gd name="T4" fmla="*/ 0 w 60"/>
                <a:gd name="T5" fmla="*/ 8 h 47"/>
                <a:gd name="T6" fmla="*/ 8 w 60"/>
                <a:gd name="T7" fmla="*/ 0 h 47"/>
                <a:gd name="T8" fmla="*/ 60 w 60"/>
                <a:gd name="T9" fmla="*/ 0 h 47"/>
                <a:gd name="T10" fmla="*/ 54 w 60"/>
                <a:gd name="T11" fmla="*/ 8 h 47"/>
                <a:gd name="T12" fmla="*/ 45 w 60"/>
                <a:gd name="T13" fmla="*/ 8 h 47"/>
                <a:gd name="T14" fmla="*/ 54 w 60"/>
                <a:gd name="T15" fmla="*/ 37 h 47"/>
                <a:gd name="T16" fmla="*/ 54 w 60"/>
                <a:gd name="T17" fmla="*/ 47 h 47"/>
                <a:gd name="T18" fmla="*/ 37 w 60"/>
                <a:gd name="T19" fmla="*/ 47 h 47"/>
                <a:gd name="T20" fmla="*/ 15 w 60"/>
                <a:gd name="T21" fmla="*/ 37 h 47"/>
                <a:gd name="T22" fmla="*/ 8 w 60"/>
                <a:gd name="T23" fmla="*/ 37 h 47"/>
                <a:gd name="T24" fmla="*/ 8 w 60"/>
                <a:gd name="T25" fmla="*/ 37 h 47"/>
                <a:gd name="T26" fmla="*/ 8 w 60"/>
                <a:gd name="T27" fmla="*/ 3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0" h="47">
                  <a:moveTo>
                    <a:pt x="8" y="37"/>
                  </a:moveTo>
                  <a:lnTo>
                    <a:pt x="0" y="23"/>
                  </a:lnTo>
                  <a:lnTo>
                    <a:pt x="0" y="8"/>
                  </a:lnTo>
                  <a:lnTo>
                    <a:pt x="8" y="0"/>
                  </a:lnTo>
                  <a:lnTo>
                    <a:pt x="60" y="0"/>
                  </a:lnTo>
                  <a:lnTo>
                    <a:pt x="54" y="8"/>
                  </a:lnTo>
                  <a:lnTo>
                    <a:pt x="45" y="8"/>
                  </a:lnTo>
                  <a:lnTo>
                    <a:pt x="54" y="37"/>
                  </a:lnTo>
                  <a:lnTo>
                    <a:pt x="54" y="47"/>
                  </a:lnTo>
                  <a:lnTo>
                    <a:pt x="37" y="47"/>
                  </a:lnTo>
                  <a:lnTo>
                    <a:pt x="15" y="37"/>
                  </a:lnTo>
                  <a:lnTo>
                    <a:pt x="8" y="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0" name="Freeform 657">
              <a:extLst>
                <a:ext uri="{FF2B5EF4-FFF2-40B4-BE49-F238E27FC236}">
                  <a16:creationId xmlns:a16="http://schemas.microsoft.com/office/drawing/2014/main" id="{0E8A74BF-B8D3-734E-8182-5221BFA03C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178" y="3758706"/>
              <a:ext cx="133914" cy="77883"/>
            </a:xfrm>
            <a:custGeom>
              <a:avLst/>
              <a:gdLst>
                <a:gd name="T0" fmla="*/ 44 w 44"/>
                <a:gd name="T1" fmla="*/ 0 h 30"/>
                <a:gd name="T2" fmla="*/ 44 w 44"/>
                <a:gd name="T3" fmla="*/ 30 h 30"/>
                <a:gd name="T4" fmla="*/ 22 w 44"/>
                <a:gd name="T5" fmla="*/ 30 h 30"/>
                <a:gd name="T6" fmla="*/ 0 w 44"/>
                <a:gd name="T7" fmla="*/ 24 h 30"/>
                <a:gd name="T8" fmla="*/ 13 w 44"/>
                <a:gd name="T9" fmla="*/ 17 h 30"/>
                <a:gd name="T10" fmla="*/ 22 w 44"/>
                <a:gd name="T11" fmla="*/ 0 h 30"/>
                <a:gd name="T12" fmla="*/ 44 w 44"/>
                <a:gd name="T13" fmla="*/ 0 h 30"/>
                <a:gd name="T14" fmla="*/ 44 w 44"/>
                <a:gd name="T15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0">
                  <a:moveTo>
                    <a:pt x="44" y="0"/>
                  </a:moveTo>
                  <a:lnTo>
                    <a:pt x="44" y="30"/>
                  </a:lnTo>
                  <a:lnTo>
                    <a:pt x="22" y="30"/>
                  </a:lnTo>
                  <a:lnTo>
                    <a:pt x="0" y="24"/>
                  </a:lnTo>
                  <a:lnTo>
                    <a:pt x="13" y="17"/>
                  </a:lnTo>
                  <a:lnTo>
                    <a:pt x="22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1" name="Freeform 658">
              <a:extLst>
                <a:ext uri="{FF2B5EF4-FFF2-40B4-BE49-F238E27FC236}">
                  <a16:creationId xmlns:a16="http://schemas.microsoft.com/office/drawing/2014/main" id="{8F454146-CE41-F040-8AAB-47193DBA0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002" y="2639784"/>
              <a:ext cx="520778" cy="1113730"/>
            </a:xfrm>
            <a:custGeom>
              <a:avLst/>
              <a:gdLst>
                <a:gd name="T0" fmla="*/ 0 w 173"/>
                <a:gd name="T1" fmla="*/ 338 h 427"/>
                <a:gd name="T2" fmla="*/ 11 w 173"/>
                <a:gd name="T3" fmla="*/ 338 h 427"/>
                <a:gd name="T4" fmla="*/ 11 w 173"/>
                <a:gd name="T5" fmla="*/ 308 h 427"/>
                <a:gd name="T6" fmla="*/ 22 w 173"/>
                <a:gd name="T7" fmla="*/ 303 h 427"/>
                <a:gd name="T8" fmla="*/ 22 w 173"/>
                <a:gd name="T9" fmla="*/ 264 h 427"/>
                <a:gd name="T10" fmla="*/ 11 w 173"/>
                <a:gd name="T11" fmla="*/ 224 h 427"/>
                <a:gd name="T12" fmla="*/ 22 w 173"/>
                <a:gd name="T13" fmla="*/ 189 h 427"/>
                <a:gd name="T14" fmla="*/ 44 w 173"/>
                <a:gd name="T15" fmla="*/ 174 h 427"/>
                <a:gd name="T16" fmla="*/ 36 w 173"/>
                <a:gd name="T17" fmla="*/ 152 h 427"/>
                <a:gd name="T18" fmla="*/ 52 w 173"/>
                <a:gd name="T19" fmla="*/ 108 h 427"/>
                <a:gd name="T20" fmla="*/ 74 w 173"/>
                <a:gd name="T21" fmla="*/ 83 h 427"/>
                <a:gd name="T22" fmla="*/ 74 w 173"/>
                <a:gd name="T23" fmla="*/ 61 h 427"/>
                <a:gd name="T24" fmla="*/ 89 w 173"/>
                <a:gd name="T25" fmla="*/ 32 h 427"/>
                <a:gd name="T26" fmla="*/ 94 w 173"/>
                <a:gd name="T27" fmla="*/ 32 h 427"/>
                <a:gd name="T28" fmla="*/ 94 w 173"/>
                <a:gd name="T29" fmla="*/ 17 h 427"/>
                <a:gd name="T30" fmla="*/ 124 w 173"/>
                <a:gd name="T31" fmla="*/ 17 h 427"/>
                <a:gd name="T32" fmla="*/ 124 w 173"/>
                <a:gd name="T33" fmla="*/ 0 h 427"/>
                <a:gd name="T34" fmla="*/ 131 w 173"/>
                <a:gd name="T35" fmla="*/ 0 h 427"/>
                <a:gd name="T36" fmla="*/ 166 w 173"/>
                <a:gd name="T37" fmla="*/ 32 h 427"/>
                <a:gd name="T38" fmla="*/ 173 w 173"/>
                <a:gd name="T39" fmla="*/ 120 h 427"/>
                <a:gd name="T40" fmla="*/ 161 w 173"/>
                <a:gd name="T41" fmla="*/ 120 h 427"/>
                <a:gd name="T42" fmla="*/ 140 w 173"/>
                <a:gd name="T43" fmla="*/ 137 h 427"/>
                <a:gd name="T44" fmla="*/ 140 w 173"/>
                <a:gd name="T45" fmla="*/ 152 h 427"/>
                <a:gd name="T46" fmla="*/ 146 w 173"/>
                <a:gd name="T47" fmla="*/ 167 h 427"/>
                <a:gd name="T48" fmla="*/ 103 w 173"/>
                <a:gd name="T49" fmla="*/ 211 h 427"/>
                <a:gd name="T50" fmla="*/ 89 w 173"/>
                <a:gd name="T51" fmla="*/ 241 h 427"/>
                <a:gd name="T52" fmla="*/ 89 w 173"/>
                <a:gd name="T53" fmla="*/ 285 h 427"/>
                <a:gd name="T54" fmla="*/ 103 w 173"/>
                <a:gd name="T55" fmla="*/ 308 h 427"/>
                <a:gd name="T56" fmla="*/ 94 w 173"/>
                <a:gd name="T57" fmla="*/ 323 h 427"/>
                <a:gd name="T58" fmla="*/ 94 w 173"/>
                <a:gd name="T59" fmla="*/ 332 h 427"/>
                <a:gd name="T60" fmla="*/ 81 w 173"/>
                <a:gd name="T61" fmla="*/ 347 h 427"/>
                <a:gd name="T62" fmla="*/ 74 w 173"/>
                <a:gd name="T63" fmla="*/ 412 h 427"/>
                <a:gd name="T64" fmla="*/ 52 w 173"/>
                <a:gd name="T65" fmla="*/ 412 h 427"/>
                <a:gd name="T66" fmla="*/ 44 w 173"/>
                <a:gd name="T67" fmla="*/ 422 h 427"/>
                <a:gd name="T68" fmla="*/ 44 w 173"/>
                <a:gd name="T69" fmla="*/ 427 h 427"/>
                <a:gd name="T70" fmla="*/ 31 w 173"/>
                <a:gd name="T71" fmla="*/ 427 h 427"/>
                <a:gd name="T72" fmla="*/ 22 w 173"/>
                <a:gd name="T73" fmla="*/ 412 h 427"/>
                <a:gd name="T74" fmla="*/ 31 w 173"/>
                <a:gd name="T75" fmla="*/ 406 h 427"/>
                <a:gd name="T76" fmla="*/ 0 w 173"/>
                <a:gd name="T77" fmla="*/ 338 h 427"/>
                <a:gd name="T78" fmla="*/ 0 w 173"/>
                <a:gd name="T79" fmla="*/ 338 h 427"/>
                <a:gd name="T80" fmla="*/ 0 w 173"/>
                <a:gd name="T81" fmla="*/ 338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3" h="427">
                  <a:moveTo>
                    <a:pt x="0" y="338"/>
                  </a:moveTo>
                  <a:lnTo>
                    <a:pt x="11" y="338"/>
                  </a:lnTo>
                  <a:lnTo>
                    <a:pt x="11" y="308"/>
                  </a:lnTo>
                  <a:lnTo>
                    <a:pt x="22" y="303"/>
                  </a:lnTo>
                  <a:lnTo>
                    <a:pt x="22" y="264"/>
                  </a:lnTo>
                  <a:lnTo>
                    <a:pt x="11" y="224"/>
                  </a:lnTo>
                  <a:lnTo>
                    <a:pt x="22" y="189"/>
                  </a:lnTo>
                  <a:lnTo>
                    <a:pt x="44" y="174"/>
                  </a:lnTo>
                  <a:lnTo>
                    <a:pt x="36" y="152"/>
                  </a:lnTo>
                  <a:lnTo>
                    <a:pt x="52" y="108"/>
                  </a:lnTo>
                  <a:lnTo>
                    <a:pt x="74" y="83"/>
                  </a:lnTo>
                  <a:lnTo>
                    <a:pt x="74" y="61"/>
                  </a:lnTo>
                  <a:lnTo>
                    <a:pt x="89" y="32"/>
                  </a:lnTo>
                  <a:lnTo>
                    <a:pt x="94" y="32"/>
                  </a:lnTo>
                  <a:lnTo>
                    <a:pt x="94" y="17"/>
                  </a:lnTo>
                  <a:lnTo>
                    <a:pt x="124" y="17"/>
                  </a:lnTo>
                  <a:lnTo>
                    <a:pt x="124" y="0"/>
                  </a:lnTo>
                  <a:lnTo>
                    <a:pt x="131" y="0"/>
                  </a:lnTo>
                  <a:lnTo>
                    <a:pt x="166" y="32"/>
                  </a:lnTo>
                  <a:lnTo>
                    <a:pt x="173" y="120"/>
                  </a:lnTo>
                  <a:lnTo>
                    <a:pt x="161" y="120"/>
                  </a:lnTo>
                  <a:lnTo>
                    <a:pt x="140" y="137"/>
                  </a:lnTo>
                  <a:lnTo>
                    <a:pt x="140" y="152"/>
                  </a:lnTo>
                  <a:lnTo>
                    <a:pt x="146" y="167"/>
                  </a:lnTo>
                  <a:lnTo>
                    <a:pt x="103" y="211"/>
                  </a:lnTo>
                  <a:lnTo>
                    <a:pt x="89" y="241"/>
                  </a:lnTo>
                  <a:lnTo>
                    <a:pt x="89" y="285"/>
                  </a:lnTo>
                  <a:lnTo>
                    <a:pt x="103" y="308"/>
                  </a:lnTo>
                  <a:lnTo>
                    <a:pt x="94" y="323"/>
                  </a:lnTo>
                  <a:lnTo>
                    <a:pt x="94" y="332"/>
                  </a:lnTo>
                  <a:lnTo>
                    <a:pt x="81" y="347"/>
                  </a:lnTo>
                  <a:lnTo>
                    <a:pt x="74" y="412"/>
                  </a:lnTo>
                  <a:lnTo>
                    <a:pt x="52" y="412"/>
                  </a:lnTo>
                  <a:lnTo>
                    <a:pt x="44" y="422"/>
                  </a:lnTo>
                  <a:lnTo>
                    <a:pt x="44" y="427"/>
                  </a:lnTo>
                  <a:lnTo>
                    <a:pt x="31" y="427"/>
                  </a:lnTo>
                  <a:lnTo>
                    <a:pt x="22" y="412"/>
                  </a:lnTo>
                  <a:lnTo>
                    <a:pt x="31" y="406"/>
                  </a:lnTo>
                  <a:lnTo>
                    <a:pt x="0" y="338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2" name="Freeform 662">
              <a:extLst>
                <a:ext uri="{FF2B5EF4-FFF2-40B4-BE49-F238E27FC236}">
                  <a16:creationId xmlns:a16="http://schemas.microsoft.com/office/drawing/2014/main" id="{7362DAD1-2FE0-DA45-8E47-4480041575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3935" y="4174083"/>
              <a:ext cx="148793" cy="179132"/>
            </a:xfrm>
            <a:custGeom>
              <a:avLst/>
              <a:gdLst>
                <a:gd name="T0" fmla="*/ 0 w 50"/>
                <a:gd name="T1" fmla="*/ 6 h 69"/>
                <a:gd name="T2" fmla="*/ 7 w 50"/>
                <a:gd name="T3" fmla="*/ 6 h 69"/>
                <a:gd name="T4" fmla="*/ 24 w 50"/>
                <a:gd name="T5" fmla="*/ 37 h 69"/>
                <a:gd name="T6" fmla="*/ 24 w 50"/>
                <a:gd name="T7" fmla="*/ 69 h 69"/>
                <a:gd name="T8" fmla="*/ 29 w 50"/>
                <a:gd name="T9" fmla="*/ 45 h 69"/>
                <a:gd name="T10" fmla="*/ 50 w 50"/>
                <a:gd name="T11" fmla="*/ 45 h 69"/>
                <a:gd name="T12" fmla="*/ 50 w 50"/>
                <a:gd name="T13" fmla="*/ 37 h 69"/>
                <a:gd name="T14" fmla="*/ 45 w 50"/>
                <a:gd name="T15" fmla="*/ 22 h 69"/>
                <a:gd name="T16" fmla="*/ 45 w 50"/>
                <a:gd name="T17" fmla="*/ 6 h 69"/>
                <a:gd name="T18" fmla="*/ 17 w 50"/>
                <a:gd name="T19" fmla="*/ 0 h 69"/>
                <a:gd name="T20" fmla="*/ 0 w 50"/>
                <a:gd name="T21" fmla="*/ 6 h 69"/>
                <a:gd name="T22" fmla="*/ 0 w 50"/>
                <a:gd name="T23" fmla="*/ 6 h 69"/>
                <a:gd name="T24" fmla="*/ 0 w 50"/>
                <a:gd name="T25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69">
                  <a:moveTo>
                    <a:pt x="0" y="6"/>
                  </a:moveTo>
                  <a:lnTo>
                    <a:pt x="7" y="6"/>
                  </a:lnTo>
                  <a:lnTo>
                    <a:pt x="24" y="37"/>
                  </a:lnTo>
                  <a:lnTo>
                    <a:pt x="24" y="69"/>
                  </a:lnTo>
                  <a:lnTo>
                    <a:pt x="29" y="45"/>
                  </a:lnTo>
                  <a:lnTo>
                    <a:pt x="50" y="45"/>
                  </a:lnTo>
                  <a:lnTo>
                    <a:pt x="50" y="37"/>
                  </a:lnTo>
                  <a:lnTo>
                    <a:pt x="45" y="22"/>
                  </a:lnTo>
                  <a:lnTo>
                    <a:pt x="45" y="6"/>
                  </a:lnTo>
                  <a:lnTo>
                    <a:pt x="17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3" name="Freeform 663">
              <a:extLst>
                <a:ext uri="{FF2B5EF4-FFF2-40B4-BE49-F238E27FC236}">
                  <a16:creationId xmlns:a16="http://schemas.microsoft.com/office/drawing/2014/main" id="{55420096-B1B6-CE45-810B-C9A1B498F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7179" y="3758706"/>
              <a:ext cx="116060" cy="109037"/>
            </a:xfrm>
            <a:custGeom>
              <a:avLst/>
              <a:gdLst>
                <a:gd name="T0" fmla="*/ 30 w 38"/>
                <a:gd name="T1" fmla="*/ 42 h 42"/>
                <a:gd name="T2" fmla="*/ 30 w 38"/>
                <a:gd name="T3" fmla="*/ 32 h 42"/>
                <a:gd name="T4" fmla="*/ 8 w 38"/>
                <a:gd name="T5" fmla="*/ 32 h 42"/>
                <a:gd name="T6" fmla="*/ 0 w 38"/>
                <a:gd name="T7" fmla="*/ 25 h 42"/>
                <a:gd name="T8" fmla="*/ 8 w 38"/>
                <a:gd name="T9" fmla="*/ 0 h 42"/>
                <a:gd name="T10" fmla="*/ 30 w 38"/>
                <a:gd name="T11" fmla="*/ 19 h 42"/>
                <a:gd name="T12" fmla="*/ 38 w 38"/>
                <a:gd name="T13" fmla="*/ 32 h 42"/>
                <a:gd name="T14" fmla="*/ 30 w 38"/>
                <a:gd name="T15" fmla="*/ 42 h 42"/>
                <a:gd name="T16" fmla="*/ 30 w 38"/>
                <a:gd name="T17" fmla="*/ 42 h 42"/>
                <a:gd name="T18" fmla="*/ 30 w 38"/>
                <a:gd name="T1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" h="42">
                  <a:moveTo>
                    <a:pt x="30" y="42"/>
                  </a:moveTo>
                  <a:lnTo>
                    <a:pt x="30" y="32"/>
                  </a:lnTo>
                  <a:lnTo>
                    <a:pt x="8" y="32"/>
                  </a:lnTo>
                  <a:lnTo>
                    <a:pt x="0" y="25"/>
                  </a:lnTo>
                  <a:lnTo>
                    <a:pt x="8" y="0"/>
                  </a:lnTo>
                  <a:lnTo>
                    <a:pt x="30" y="19"/>
                  </a:lnTo>
                  <a:lnTo>
                    <a:pt x="38" y="32"/>
                  </a:lnTo>
                  <a:lnTo>
                    <a:pt x="30" y="42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4" name="Freeform 664">
              <a:extLst>
                <a:ext uri="{FF2B5EF4-FFF2-40B4-BE49-F238E27FC236}">
                  <a16:creationId xmlns:a16="http://schemas.microsoft.com/office/drawing/2014/main" id="{19EDBF31-A9D4-FD43-80B0-3A6577940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3025" y="3758706"/>
              <a:ext cx="196407" cy="257013"/>
            </a:xfrm>
            <a:custGeom>
              <a:avLst/>
              <a:gdLst>
                <a:gd name="T0" fmla="*/ 43 w 65"/>
                <a:gd name="T1" fmla="*/ 0 h 99"/>
                <a:gd name="T2" fmla="*/ 35 w 65"/>
                <a:gd name="T3" fmla="*/ 24 h 99"/>
                <a:gd name="T4" fmla="*/ 43 w 65"/>
                <a:gd name="T5" fmla="*/ 30 h 99"/>
                <a:gd name="T6" fmla="*/ 65 w 65"/>
                <a:gd name="T7" fmla="*/ 30 h 99"/>
                <a:gd name="T8" fmla="*/ 65 w 65"/>
                <a:gd name="T9" fmla="*/ 64 h 99"/>
                <a:gd name="T10" fmla="*/ 48 w 65"/>
                <a:gd name="T11" fmla="*/ 84 h 99"/>
                <a:gd name="T12" fmla="*/ 5 w 65"/>
                <a:gd name="T13" fmla="*/ 99 h 99"/>
                <a:gd name="T14" fmla="*/ 0 w 65"/>
                <a:gd name="T15" fmla="*/ 84 h 99"/>
                <a:gd name="T16" fmla="*/ 5 w 65"/>
                <a:gd name="T17" fmla="*/ 84 h 99"/>
                <a:gd name="T18" fmla="*/ 20 w 65"/>
                <a:gd name="T19" fmla="*/ 64 h 99"/>
                <a:gd name="T20" fmla="*/ 5 w 65"/>
                <a:gd name="T21" fmla="*/ 56 h 99"/>
                <a:gd name="T22" fmla="*/ 20 w 65"/>
                <a:gd name="T23" fmla="*/ 40 h 99"/>
                <a:gd name="T24" fmla="*/ 5 w 65"/>
                <a:gd name="T25" fmla="*/ 40 h 99"/>
                <a:gd name="T26" fmla="*/ 5 w 65"/>
                <a:gd name="T27" fmla="*/ 30 h 99"/>
                <a:gd name="T28" fmla="*/ 26 w 65"/>
                <a:gd name="T29" fmla="*/ 30 h 99"/>
                <a:gd name="T30" fmla="*/ 35 w 65"/>
                <a:gd name="T31" fmla="*/ 24 h 99"/>
                <a:gd name="T32" fmla="*/ 26 w 65"/>
                <a:gd name="T33" fmla="*/ 24 h 99"/>
                <a:gd name="T34" fmla="*/ 26 w 65"/>
                <a:gd name="T35" fmla="*/ 15 h 99"/>
                <a:gd name="T36" fmla="*/ 43 w 65"/>
                <a:gd name="T37" fmla="*/ 0 h 99"/>
                <a:gd name="T38" fmla="*/ 43 w 65"/>
                <a:gd name="T39" fmla="*/ 0 h 99"/>
                <a:gd name="T40" fmla="*/ 43 w 65"/>
                <a:gd name="T41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99">
                  <a:moveTo>
                    <a:pt x="43" y="0"/>
                  </a:moveTo>
                  <a:lnTo>
                    <a:pt x="35" y="24"/>
                  </a:lnTo>
                  <a:lnTo>
                    <a:pt x="43" y="30"/>
                  </a:lnTo>
                  <a:lnTo>
                    <a:pt x="65" y="30"/>
                  </a:lnTo>
                  <a:lnTo>
                    <a:pt x="65" y="64"/>
                  </a:lnTo>
                  <a:lnTo>
                    <a:pt x="48" y="84"/>
                  </a:lnTo>
                  <a:lnTo>
                    <a:pt x="5" y="99"/>
                  </a:lnTo>
                  <a:lnTo>
                    <a:pt x="0" y="84"/>
                  </a:lnTo>
                  <a:lnTo>
                    <a:pt x="5" y="84"/>
                  </a:lnTo>
                  <a:lnTo>
                    <a:pt x="20" y="64"/>
                  </a:lnTo>
                  <a:lnTo>
                    <a:pt x="5" y="56"/>
                  </a:lnTo>
                  <a:lnTo>
                    <a:pt x="20" y="40"/>
                  </a:lnTo>
                  <a:lnTo>
                    <a:pt x="5" y="40"/>
                  </a:lnTo>
                  <a:lnTo>
                    <a:pt x="5" y="30"/>
                  </a:lnTo>
                  <a:lnTo>
                    <a:pt x="26" y="30"/>
                  </a:lnTo>
                  <a:lnTo>
                    <a:pt x="35" y="24"/>
                  </a:lnTo>
                  <a:lnTo>
                    <a:pt x="26" y="24"/>
                  </a:lnTo>
                  <a:lnTo>
                    <a:pt x="26" y="15"/>
                  </a:lnTo>
                  <a:lnTo>
                    <a:pt x="43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5" name="Freeform 665">
              <a:extLst>
                <a:ext uri="{FF2B5EF4-FFF2-40B4-BE49-F238E27FC236}">
                  <a16:creationId xmlns:a16="http://schemas.microsoft.com/office/drawing/2014/main" id="{93093992-4E61-5242-A3CA-A1DEDEA20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970" y="3621110"/>
              <a:ext cx="119036" cy="181728"/>
            </a:xfrm>
            <a:custGeom>
              <a:avLst/>
              <a:gdLst>
                <a:gd name="T0" fmla="*/ 10 w 40"/>
                <a:gd name="T1" fmla="*/ 69 h 69"/>
                <a:gd name="T2" fmla="*/ 30 w 40"/>
                <a:gd name="T3" fmla="*/ 69 h 69"/>
                <a:gd name="T4" fmla="*/ 35 w 40"/>
                <a:gd name="T5" fmla="*/ 37 h 69"/>
                <a:gd name="T6" fmla="*/ 40 w 40"/>
                <a:gd name="T7" fmla="*/ 37 h 69"/>
                <a:gd name="T8" fmla="*/ 40 w 40"/>
                <a:gd name="T9" fmla="*/ 30 h 69"/>
                <a:gd name="T10" fmla="*/ 35 w 40"/>
                <a:gd name="T11" fmla="*/ 30 h 69"/>
                <a:gd name="T12" fmla="*/ 35 w 40"/>
                <a:gd name="T13" fmla="*/ 0 h 69"/>
                <a:gd name="T14" fmla="*/ 10 w 40"/>
                <a:gd name="T15" fmla="*/ 5 h 69"/>
                <a:gd name="T16" fmla="*/ 0 w 40"/>
                <a:gd name="T17" fmla="*/ 30 h 69"/>
                <a:gd name="T18" fmla="*/ 0 w 40"/>
                <a:gd name="T19" fmla="*/ 47 h 69"/>
                <a:gd name="T20" fmla="*/ 10 w 40"/>
                <a:gd name="T21" fmla="*/ 54 h 69"/>
                <a:gd name="T22" fmla="*/ 10 w 40"/>
                <a:gd name="T23" fmla="*/ 69 h 69"/>
                <a:gd name="T24" fmla="*/ 10 w 40"/>
                <a:gd name="T25" fmla="*/ 69 h 69"/>
                <a:gd name="T26" fmla="*/ 10 w 40"/>
                <a:gd name="T2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" h="69">
                  <a:moveTo>
                    <a:pt x="10" y="69"/>
                  </a:moveTo>
                  <a:lnTo>
                    <a:pt x="30" y="69"/>
                  </a:lnTo>
                  <a:lnTo>
                    <a:pt x="35" y="37"/>
                  </a:lnTo>
                  <a:lnTo>
                    <a:pt x="40" y="37"/>
                  </a:lnTo>
                  <a:lnTo>
                    <a:pt x="40" y="30"/>
                  </a:lnTo>
                  <a:lnTo>
                    <a:pt x="35" y="30"/>
                  </a:lnTo>
                  <a:lnTo>
                    <a:pt x="35" y="0"/>
                  </a:lnTo>
                  <a:lnTo>
                    <a:pt x="10" y="5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10" y="54"/>
                  </a:lnTo>
                  <a:lnTo>
                    <a:pt x="10" y="6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6" name="Freeform 666">
              <a:extLst>
                <a:ext uri="{FF2B5EF4-FFF2-40B4-BE49-F238E27FC236}">
                  <a16:creationId xmlns:a16="http://schemas.microsoft.com/office/drawing/2014/main" id="{280F5D51-DB22-CE40-8055-7D88C0F04C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0345" y="3906685"/>
              <a:ext cx="151769" cy="145381"/>
            </a:xfrm>
            <a:custGeom>
              <a:avLst/>
              <a:gdLst>
                <a:gd name="T0" fmla="*/ 37 w 51"/>
                <a:gd name="T1" fmla="*/ 56 h 56"/>
                <a:gd name="T2" fmla="*/ 37 w 51"/>
                <a:gd name="T3" fmla="*/ 27 h 56"/>
                <a:gd name="T4" fmla="*/ 42 w 51"/>
                <a:gd name="T5" fmla="*/ 20 h 56"/>
                <a:gd name="T6" fmla="*/ 51 w 51"/>
                <a:gd name="T7" fmla="*/ 0 h 56"/>
                <a:gd name="T8" fmla="*/ 24 w 51"/>
                <a:gd name="T9" fmla="*/ 9 h 56"/>
                <a:gd name="T10" fmla="*/ 37 w 51"/>
                <a:gd name="T11" fmla="*/ 20 h 56"/>
                <a:gd name="T12" fmla="*/ 24 w 51"/>
                <a:gd name="T13" fmla="*/ 20 h 56"/>
                <a:gd name="T14" fmla="*/ 24 w 51"/>
                <a:gd name="T15" fmla="*/ 15 h 56"/>
                <a:gd name="T16" fmla="*/ 15 w 51"/>
                <a:gd name="T17" fmla="*/ 15 h 56"/>
                <a:gd name="T18" fmla="*/ 0 w 51"/>
                <a:gd name="T19" fmla="*/ 49 h 56"/>
                <a:gd name="T20" fmla="*/ 24 w 51"/>
                <a:gd name="T21" fmla="*/ 49 h 56"/>
                <a:gd name="T22" fmla="*/ 37 w 51"/>
                <a:gd name="T23" fmla="*/ 56 h 56"/>
                <a:gd name="T24" fmla="*/ 37 w 51"/>
                <a:gd name="T25" fmla="*/ 56 h 56"/>
                <a:gd name="T26" fmla="*/ 37 w 51"/>
                <a:gd name="T27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" h="56">
                  <a:moveTo>
                    <a:pt x="37" y="56"/>
                  </a:moveTo>
                  <a:lnTo>
                    <a:pt x="37" y="27"/>
                  </a:lnTo>
                  <a:lnTo>
                    <a:pt x="42" y="20"/>
                  </a:lnTo>
                  <a:lnTo>
                    <a:pt x="51" y="0"/>
                  </a:lnTo>
                  <a:lnTo>
                    <a:pt x="24" y="9"/>
                  </a:lnTo>
                  <a:lnTo>
                    <a:pt x="37" y="20"/>
                  </a:lnTo>
                  <a:lnTo>
                    <a:pt x="24" y="20"/>
                  </a:lnTo>
                  <a:lnTo>
                    <a:pt x="24" y="15"/>
                  </a:lnTo>
                  <a:lnTo>
                    <a:pt x="15" y="15"/>
                  </a:lnTo>
                  <a:lnTo>
                    <a:pt x="0" y="49"/>
                  </a:lnTo>
                  <a:lnTo>
                    <a:pt x="24" y="49"/>
                  </a:lnTo>
                  <a:lnTo>
                    <a:pt x="37" y="56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7" name="Freeform 667">
              <a:extLst>
                <a:ext uri="{FF2B5EF4-FFF2-40B4-BE49-F238E27FC236}">
                  <a16:creationId xmlns:a16="http://schemas.microsoft.com/office/drawing/2014/main" id="{4CB03894-C4D5-0D4D-9E1C-27506C51C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1657" y="4033894"/>
              <a:ext cx="148793" cy="96057"/>
            </a:xfrm>
            <a:custGeom>
              <a:avLst/>
              <a:gdLst>
                <a:gd name="T0" fmla="*/ 38 w 50"/>
                <a:gd name="T1" fmla="*/ 37 h 37"/>
                <a:gd name="T2" fmla="*/ 30 w 50"/>
                <a:gd name="T3" fmla="*/ 37 h 37"/>
                <a:gd name="T4" fmla="*/ 30 w 50"/>
                <a:gd name="T5" fmla="*/ 30 h 37"/>
                <a:gd name="T6" fmla="*/ 22 w 50"/>
                <a:gd name="T7" fmla="*/ 30 h 37"/>
                <a:gd name="T8" fmla="*/ 22 w 50"/>
                <a:gd name="T9" fmla="*/ 15 h 37"/>
                <a:gd name="T10" fmla="*/ 0 w 50"/>
                <a:gd name="T11" fmla="*/ 8 h 37"/>
                <a:gd name="T12" fmla="*/ 0 w 50"/>
                <a:gd name="T13" fmla="*/ 0 h 37"/>
                <a:gd name="T14" fmla="*/ 38 w 50"/>
                <a:gd name="T15" fmla="*/ 0 h 37"/>
                <a:gd name="T16" fmla="*/ 50 w 50"/>
                <a:gd name="T17" fmla="*/ 8 h 37"/>
                <a:gd name="T18" fmla="*/ 50 w 50"/>
                <a:gd name="T19" fmla="*/ 30 h 37"/>
                <a:gd name="T20" fmla="*/ 38 w 50"/>
                <a:gd name="T21" fmla="*/ 30 h 37"/>
                <a:gd name="T22" fmla="*/ 38 w 50"/>
                <a:gd name="T23" fmla="*/ 37 h 37"/>
                <a:gd name="T24" fmla="*/ 38 w 50"/>
                <a:gd name="T25" fmla="*/ 37 h 37"/>
                <a:gd name="T26" fmla="*/ 38 w 50"/>
                <a:gd name="T2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37">
                  <a:moveTo>
                    <a:pt x="38" y="37"/>
                  </a:moveTo>
                  <a:lnTo>
                    <a:pt x="30" y="37"/>
                  </a:lnTo>
                  <a:lnTo>
                    <a:pt x="30" y="30"/>
                  </a:lnTo>
                  <a:lnTo>
                    <a:pt x="22" y="30"/>
                  </a:lnTo>
                  <a:lnTo>
                    <a:pt x="22" y="15"/>
                  </a:lnTo>
                  <a:lnTo>
                    <a:pt x="0" y="8"/>
                  </a:lnTo>
                  <a:lnTo>
                    <a:pt x="0" y="0"/>
                  </a:lnTo>
                  <a:lnTo>
                    <a:pt x="38" y="0"/>
                  </a:lnTo>
                  <a:lnTo>
                    <a:pt x="50" y="8"/>
                  </a:lnTo>
                  <a:lnTo>
                    <a:pt x="50" y="30"/>
                  </a:lnTo>
                  <a:lnTo>
                    <a:pt x="38" y="30"/>
                  </a:lnTo>
                  <a:lnTo>
                    <a:pt x="38" y="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8" name="Freeform 668">
              <a:extLst>
                <a:ext uri="{FF2B5EF4-FFF2-40B4-BE49-F238E27FC236}">
                  <a16:creationId xmlns:a16="http://schemas.microsoft.com/office/drawing/2014/main" id="{D0C9A02D-69CF-1D49-9BCA-A5ECDE51C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870" y="3802840"/>
              <a:ext cx="380911" cy="358263"/>
            </a:xfrm>
            <a:custGeom>
              <a:avLst/>
              <a:gdLst>
                <a:gd name="T0" fmla="*/ 115 w 127"/>
                <a:gd name="T1" fmla="*/ 138 h 138"/>
                <a:gd name="T2" fmla="*/ 127 w 127"/>
                <a:gd name="T3" fmla="*/ 106 h 138"/>
                <a:gd name="T4" fmla="*/ 120 w 127"/>
                <a:gd name="T5" fmla="*/ 60 h 138"/>
                <a:gd name="T6" fmla="*/ 127 w 127"/>
                <a:gd name="T7" fmla="*/ 47 h 138"/>
                <a:gd name="T8" fmla="*/ 115 w 127"/>
                <a:gd name="T9" fmla="*/ 15 h 138"/>
                <a:gd name="T10" fmla="*/ 94 w 127"/>
                <a:gd name="T11" fmla="*/ 15 h 138"/>
                <a:gd name="T12" fmla="*/ 72 w 127"/>
                <a:gd name="T13" fmla="*/ 7 h 138"/>
                <a:gd name="T14" fmla="*/ 72 w 127"/>
                <a:gd name="T15" fmla="*/ 15 h 138"/>
                <a:gd name="T16" fmla="*/ 57 w 127"/>
                <a:gd name="T17" fmla="*/ 15 h 138"/>
                <a:gd name="T18" fmla="*/ 48 w 127"/>
                <a:gd name="T19" fmla="*/ 0 h 138"/>
                <a:gd name="T20" fmla="*/ 0 w 127"/>
                <a:gd name="T21" fmla="*/ 25 h 138"/>
                <a:gd name="T22" fmla="*/ 8 w 127"/>
                <a:gd name="T23" fmla="*/ 91 h 138"/>
                <a:gd name="T24" fmla="*/ 35 w 127"/>
                <a:gd name="T25" fmla="*/ 106 h 138"/>
                <a:gd name="T26" fmla="*/ 42 w 127"/>
                <a:gd name="T27" fmla="*/ 106 h 138"/>
                <a:gd name="T28" fmla="*/ 57 w 127"/>
                <a:gd name="T29" fmla="*/ 128 h 138"/>
                <a:gd name="T30" fmla="*/ 72 w 127"/>
                <a:gd name="T31" fmla="*/ 128 h 138"/>
                <a:gd name="T32" fmla="*/ 78 w 127"/>
                <a:gd name="T33" fmla="*/ 138 h 138"/>
                <a:gd name="T34" fmla="*/ 94 w 127"/>
                <a:gd name="T35" fmla="*/ 128 h 138"/>
                <a:gd name="T36" fmla="*/ 115 w 127"/>
                <a:gd name="T37" fmla="*/ 138 h 138"/>
                <a:gd name="T38" fmla="*/ 115 w 127"/>
                <a:gd name="T39" fmla="*/ 138 h 138"/>
                <a:gd name="T40" fmla="*/ 115 w 127"/>
                <a:gd name="T4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27" h="138">
                  <a:moveTo>
                    <a:pt x="115" y="138"/>
                  </a:moveTo>
                  <a:lnTo>
                    <a:pt x="127" y="106"/>
                  </a:lnTo>
                  <a:lnTo>
                    <a:pt x="120" y="60"/>
                  </a:lnTo>
                  <a:lnTo>
                    <a:pt x="127" y="47"/>
                  </a:lnTo>
                  <a:lnTo>
                    <a:pt x="115" y="15"/>
                  </a:lnTo>
                  <a:lnTo>
                    <a:pt x="94" y="15"/>
                  </a:lnTo>
                  <a:lnTo>
                    <a:pt x="72" y="7"/>
                  </a:lnTo>
                  <a:lnTo>
                    <a:pt x="72" y="15"/>
                  </a:lnTo>
                  <a:lnTo>
                    <a:pt x="57" y="15"/>
                  </a:lnTo>
                  <a:lnTo>
                    <a:pt x="48" y="0"/>
                  </a:lnTo>
                  <a:lnTo>
                    <a:pt x="0" y="25"/>
                  </a:lnTo>
                  <a:lnTo>
                    <a:pt x="8" y="91"/>
                  </a:lnTo>
                  <a:lnTo>
                    <a:pt x="35" y="106"/>
                  </a:lnTo>
                  <a:lnTo>
                    <a:pt x="42" y="106"/>
                  </a:lnTo>
                  <a:lnTo>
                    <a:pt x="57" y="128"/>
                  </a:lnTo>
                  <a:lnTo>
                    <a:pt x="72" y="128"/>
                  </a:lnTo>
                  <a:lnTo>
                    <a:pt x="78" y="138"/>
                  </a:lnTo>
                  <a:lnTo>
                    <a:pt x="94" y="128"/>
                  </a:lnTo>
                  <a:lnTo>
                    <a:pt x="115" y="138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29" name="Freeform 669">
              <a:extLst>
                <a:ext uri="{FF2B5EF4-FFF2-40B4-BE49-F238E27FC236}">
                  <a16:creationId xmlns:a16="http://schemas.microsoft.com/office/drawing/2014/main" id="{D49070D5-E8F6-0F45-92EA-A90911C36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499" y="3802840"/>
              <a:ext cx="342225" cy="454318"/>
            </a:xfrm>
            <a:custGeom>
              <a:avLst/>
              <a:gdLst>
                <a:gd name="T0" fmla="*/ 64 w 114"/>
                <a:gd name="T1" fmla="*/ 25 h 175"/>
                <a:gd name="T2" fmla="*/ 101 w 114"/>
                <a:gd name="T3" fmla="*/ 7 h 175"/>
                <a:gd name="T4" fmla="*/ 101 w 114"/>
                <a:gd name="T5" fmla="*/ 15 h 175"/>
                <a:gd name="T6" fmla="*/ 93 w 114"/>
                <a:gd name="T7" fmla="*/ 15 h 175"/>
                <a:gd name="T8" fmla="*/ 106 w 114"/>
                <a:gd name="T9" fmla="*/ 25 h 175"/>
                <a:gd name="T10" fmla="*/ 114 w 114"/>
                <a:gd name="T11" fmla="*/ 91 h 175"/>
                <a:gd name="T12" fmla="*/ 106 w 114"/>
                <a:gd name="T13" fmla="*/ 91 h 175"/>
                <a:gd name="T14" fmla="*/ 73 w 114"/>
                <a:gd name="T15" fmla="*/ 107 h 175"/>
                <a:gd name="T16" fmla="*/ 84 w 114"/>
                <a:gd name="T17" fmla="*/ 129 h 175"/>
                <a:gd name="T18" fmla="*/ 101 w 114"/>
                <a:gd name="T19" fmla="*/ 146 h 175"/>
                <a:gd name="T20" fmla="*/ 93 w 114"/>
                <a:gd name="T21" fmla="*/ 151 h 175"/>
                <a:gd name="T22" fmla="*/ 93 w 114"/>
                <a:gd name="T23" fmla="*/ 168 h 175"/>
                <a:gd name="T24" fmla="*/ 16 w 114"/>
                <a:gd name="T25" fmla="*/ 175 h 175"/>
                <a:gd name="T26" fmla="*/ 21 w 114"/>
                <a:gd name="T27" fmla="*/ 146 h 175"/>
                <a:gd name="T28" fmla="*/ 0 w 114"/>
                <a:gd name="T29" fmla="*/ 129 h 175"/>
                <a:gd name="T30" fmla="*/ 0 w 114"/>
                <a:gd name="T31" fmla="*/ 67 h 175"/>
                <a:gd name="T32" fmla="*/ 9 w 114"/>
                <a:gd name="T33" fmla="*/ 60 h 175"/>
                <a:gd name="T34" fmla="*/ 16 w 114"/>
                <a:gd name="T35" fmla="*/ 39 h 175"/>
                <a:gd name="T36" fmla="*/ 31 w 114"/>
                <a:gd name="T37" fmla="*/ 39 h 175"/>
                <a:gd name="T38" fmla="*/ 42 w 114"/>
                <a:gd name="T39" fmla="*/ 15 h 175"/>
                <a:gd name="T40" fmla="*/ 31 w 114"/>
                <a:gd name="T41" fmla="*/ 15 h 175"/>
                <a:gd name="T42" fmla="*/ 42 w 114"/>
                <a:gd name="T43" fmla="*/ 7 h 175"/>
                <a:gd name="T44" fmla="*/ 31 w 114"/>
                <a:gd name="T45" fmla="*/ 0 h 175"/>
                <a:gd name="T46" fmla="*/ 51 w 114"/>
                <a:gd name="T47" fmla="*/ 0 h 175"/>
                <a:gd name="T48" fmla="*/ 51 w 114"/>
                <a:gd name="T49" fmla="*/ 7 h 175"/>
                <a:gd name="T50" fmla="*/ 64 w 114"/>
                <a:gd name="T51" fmla="*/ 15 h 175"/>
                <a:gd name="T52" fmla="*/ 57 w 114"/>
                <a:gd name="T53" fmla="*/ 25 h 175"/>
                <a:gd name="T54" fmla="*/ 64 w 114"/>
                <a:gd name="T55" fmla="*/ 25 h 175"/>
                <a:gd name="T56" fmla="*/ 64 w 114"/>
                <a:gd name="T57" fmla="*/ 2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4" h="175">
                  <a:moveTo>
                    <a:pt x="64" y="25"/>
                  </a:moveTo>
                  <a:lnTo>
                    <a:pt x="101" y="7"/>
                  </a:lnTo>
                  <a:lnTo>
                    <a:pt x="101" y="15"/>
                  </a:lnTo>
                  <a:lnTo>
                    <a:pt x="93" y="15"/>
                  </a:lnTo>
                  <a:lnTo>
                    <a:pt x="106" y="25"/>
                  </a:lnTo>
                  <a:lnTo>
                    <a:pt x="114" y="91"/>
                  </a:lnTo>
                  <a:lnTo>
                    <a:pt x="106" y="91"/>
                  </a:lnTo>
                  <a:lnTo>
                    <a:pt x="73" y="107"/>
                  </a:lnTo>
                  <a:lnTo>
                    <a:pt x="84" y="129"/>
                  </a:lnTo>
                  <a:lnTo>
                    <a:pt x="101" y="146"/>
                  </a:lnTo>
                  <a:lnTo>
                    <a:pt x="93" y="151"/>
                  </a:lnTo>
                  <a:lnTo>
                    <a:pt x="93" y="168"/>
                  </a:lnTo>
                  <a:lnTo>
                    <a:pt x="16" y="175"/>
                  </a:lnTo>
                  <a:lnTo>
                    <a:pt x="21" y="146"/>
                  </a:lnTo>
                  <a:lnTo>
                    <a:pt x="0" y="129"/>
                  </a:lnTo>
                  <a:lnTo>
                    <a:pt x="0" y="67"/>
                  </a:lnTo>
                  <a:lnTo>
                    <a:pt x="9" y="60"/>
                  </a:lnTo>
                  <a:lnTo>
                    <a:pt x="16" y="39"/>
                  </a:lnTo>
                  <a:lnTo>
                    <a:pt x="31" y="39"/>
                  </a:lnTo>
                  <a:lnTo>
                    <a:pt x="42" y="15"/>
                  </a:lnTo>
                  <a:lnTo>
                    <a:pt x="31" y="15"/>
                  </a:lnTo>
                  <a:lnTo>
                    <a:pt x="42" y="7"/>
                  </a:lnTo>
                  <a:lnTo>
                    <a:pt x="31" y="0"/>
                  </a:lnTo>
                  <a:lnTo>
                    <a:pt x="51" y="0"/>
                  </a:lnTo>
                  <a:lnTo>
                    <a:pt x="51" y="7"/>
                  </a:lnTo>
                  <a:lnTo>
                    <a:pt x="64" y="15"/>
                  </a:lnTo>
                  <a:lnTo>
                    <a:pt x="57" y="25"/>
                  </a:lnTo>
                  <a:lnTo>
                    <a:pt x="64" y="25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0" name="Freeform 670">
              <a:extLst>
                <a:ext uri="{FF2B5EF4-FFF2-40B4-BE49-F238E27FC236}">
                  <a16:creationId xmlns:a16="http://schemas.microsoft.com/office/drawing/2014/main" id="{D71C5E11-7FA1-BB4B-8777-07DEEED7F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484" y="4161103"/>
              <a:ext cx="303540" cy="134999"/>
            </a:xfrm>
            <a:custGeom>
              <a:avLst/>
              <a:gdLst>
                <a:gd name="T0" fmla="*/ 0 w 101"/>
                <a:gd name="T1" fmla="*/ 37 h 52"/>
                <a:gd name="T2" fmla="*/ 15 w 101"/>
                <a:gd name="T3" fmla="*/ 37 h 52"/>
                <a:gd name="T4" fmla="*/ 51 w 101"/>
                <a:gd name="T5" fmla="*/ 27 h 52"/>
                <a:gd name="T6" fmla="*/ 51 w 101"/>
                <a:gd name="T7" fmla="*/ 13 h 52"/>
                <a:gd name="T8" fmla="*/ 59 w 101"/>
                <a:gd name="T9" fmla="*/ 6 h 52"/>
                <a:gd name="T10" fmla="*/ 72 w 101"/>
                <a:gd name="T11" fmla="*/ 6 h 52"/>
                <a:gd name="T12" fmla="*/ 72 w 101"/>
                <a:gd name="T13" fmla="*/ 0 h 52"/>
                <a:gd name="T14" fmla="*/ 101 w 101"/>
                <a:gd name="T15" fmla="*/ 6 h 52"/>
                <a:gd name="T16" fmla="*/ 101 w 101"/>
                <a:gd name="T17" fmla="*/ 27 h 52"/>
                <a:gd name="T18" fmla="*/ 92 w 101"/>
                <a:gd name="T19" fmla="*/ 43 h 52"/>
                <a:gd name="T20" fmla="*/ 59 w 101"/>
                <a:gd name="T21" fmla="*/ 52 h 52"/>
                <a:gd name="T22" fmla="*/ 42 w 101"/>
                <a:gd name="T23" fmla="*/ 43 h 52"/>
                <a:gd name="T24" fmla="*/ 10 w 101"/>
                <a:gd name="T25" fmla="*/ 43 h 52"/>
                <a:gd name="T26" fmla="*/ 0 w 101"/>
                <a:gd name="T27" fmla="*/ 37 h 52"/>
                <a:gd name="T28" fmla="*/ 0 w 101"/>
                <a:gd name="T29" fmla="*/ 37 h 52"/>
                <a:gd name="T30" fmla="*/ 0 w 101"/>
                <a:gd name="T31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" h="52">
                  <a:moveTo>
                    <a:pt x="0" y="37"/>
                  </a:moveTo>
                  <a:lnTo>
                    <a:pt x="15" y="37"/>
                  </a:lnTo>
                  <a:lnTo>
                    <a:pt x="51" y="27"/>
                  </a:lnTo>
                  <a:lnTo>
                    <a:pt x="51" y="13"/>
                  </a:lnTo>
                  <a:lnTo>
                    <a:pt x="59" y="6"/>
                  </a:lnTo>
                  <a:lnTo>
                    <a:pt x="72" y="6"/>
                  </a:lnTo>
                  <a:lnTo>
                    <a:pt x="72" y="0"/>
                  </a:lnTo>
                  <a:lnTo>
                    <a:pt x="101" y="6"/>
                  </a:lnTo>
                  <a:lnTo>
                    <a:pt x="101" y="27"/>
                  </a:lnTo>
                  <a:lnTo>
                    <a:pt x="92" y="43"/>
                  </a:lnTo>
                  <a:lnTo>
                    <a:pt x="59" y="52"/>
                  </a:lnTo>
                  <a:lnTo>
                    <a:pt x="42" y="43"/>
                  </a:lnTo>
                  <a:lnTo>
                    <a:pt x="10" y="43"/>
                  </a:lnTo>
                  <a:lnTo>
                    <a:pt x="0" y="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1" name="Freeform 671">
              <a:extLst>
                <a:ext uri="{FF2B5EF4-FFF2-40B4-BE49-F238E27FC236}">
                  <a16:creationId xmlns:a16="http://schemas.microsoft.com/office/drawing/2014/main" id="{E407DA5D-CE19-2F44-B40F-2A87C22EA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5143" y="4033894"/>
              <a:ext cx="514825" cy="482877"/>
            </a:xfrm>
            <a:custGeom>
              <a:avLst/>
              <a:gdLst>
                <a:gd name="T0" fmla="*/ 102 w 172"/>
                <a:gd name="T1" fmla="*/ 0 h 185"/>
                <a:gd name="T2" fmla="*/ 87 w 172"/>
                <a:gd name="T3" fmla="*/ 8 h 185"/>
                <a:gd name="T4" fmla="*/ 87 w 172"/>
                <a:gd name="T5" fmla="*/ 32 h 185"/>
                <a:gd name="T6" fmla="*/ 58 w 172"/>
                <a:gd name="T7" fmla="*/ 47 h 185"/>
                <a:gd name="T8" fmla="*/ 52 w 172"/>
                <a:gd name="T9" fmla="*/ 47 h 185"/>
                <a:gd name="T10" fmla="*/ 45 w 172"/>
                <a:gd name="T11" fmla="*/ 39 h 185"/>
                <a:gd name="T12" fmla="*/ 37 w 172"/>
                <a:gd name="T13" fmla="*/ 39 h 185"/>
                <a:gd name="T14" fmla="*/ 45 w 172"/>
                <a:gd name="T15" fmla="*/ 54 h 185"/>
                <a:gd name="T16" fmla="*/ 30 w 172"/>
                <a:gd name="T17" fmla="*/ 62 h 185"/>
                <a:gd name="T18" fmla="*/ 30 w 172"/>
                <a:gd name="T19" fmla="*/ 54 h 185"/>
                <a:gd name="T20" fmla="*/ 0 w 172"/>
                <a:gd name="T21" fmla="*/ 62 h 185"/>
                <a:gd name="T22" fmla="*/ 0 w 172"/>
                <a:gd name="T23" fmla="*/ 76 h 185"/>
                <a:gd name="T24" fmla="*/ 37 w 172"/>
                <a:gd name="T25" fmla="*/ 84 h 185"/>
                <a:gd name="T26" fmla="*/ 52 w 172"/>
                <a:gd name="T27" fmla="*/ 106 h 185"/>
                <a:gd name="T28" fmla="*/ 45 w 172"/>
                <a:gd name="T29" fmla="*/ 168 h 185"/>
                <a:gd name="T30" fmla="*/ 58 w 172"/>
                <a:gd name="T31" fmla="*/ 178 h 185"/>
                <a:gd name="T32" fmla="*/ 102 w 172"/>
                <a:gd name="T33" fmla="*/ 185 h 185"/>
                <a:gd name="T34" fmla="*/ 102 w 172"/>
                <a:gd name="T35" fmla="*/ 178 h 185"/>
                <a:gd name="T36" fmla="*/ 124 w 172"/>
                <a:gd name="T37" fmla="*/ 168 h 185"/>
                <a:gd name="T38" fmla="*/ 150 w 172"/>
                <a:gd name="T39" fmla="*/ 178 h 185"/>
                <a:gd name="T40" fmla="*/ 161 w 172"/>
                <a:gd name="T41" fmla="*/ 178 h 185"/>
                <a:gd name="T42" fmla="*/ 166 w 172"/>
                <a:gd name="T43" fmla="*/ 160 h 185"/>
                <a:gd name="T44" fmla="*/ 161 w 172"/>
                <a:gd name="T45" fmla="*/ 138 h 185"/>
                <a:gd name="T46" fmla="*/ 161 w 172"/>
                <a:gd name="T47" fmla="*/ 101 h 185"/>
                <a:gd name="T48" fmla="*/ 150 w 172"/>
                <a:gd name="T49" fmla="*/ 106 h 185"/>
                <a:gd name="T50" fmla="*/ 150 w 172"/>
                <a:gd name="T51" fmla="*/ 101 h 185"/>
                <a:gd name="T52" fmla="*/ 161 w 172"/>
                <a:gd name="T53" fmla="*/ 84 h 185"/>
                <a:gd name="T54" fmla="*/ 166 w 172"/>
                <a:gd name="T55" fmla="*/ 84 h 185"/>
                <a:gd name="T56" fmla="*/ 172 w 172"/>
                <a:gd name="T57" fmla="*/ 54 h 185"/>
                <a:gd name="T58" fmla="*/ 150 w 172"/>
                <a:gd name="T59" fmla="*/ 39 h 185"/>
                <a:gd name="T60" fmla="*/ 130 w 172"/>
                <a:gd name="T61" fmla="*/ 39 h 185"/>
                <a:gd name="T62" fmla="*/ 130 w 172"/>
                <a:gd name="T63" fmla="*/ 32 h 185"/>
                <a:gd name="T64" fmla="*/ 124 w 172"/>
                <a:gd name="T65" fmla="*/ 32 h 185"/>
                <a:gd name="T66" fmla="*/ 124 w 172"/>
                <a:gd name="T67" fmla="*/ 15 h 185"/>
                <a:gd name="T68" fmla="*/ 102 w 172"/>
                <a:gd name="T69" fmla="*/ 8 h 185"/>
                <a:gd name="T70" fmla="*/ 102 w 172"/>
                <a:gd name="T71" fmla="*/ 0 h 185"/>
                <a:gd name="T72" fmla="*/ 102 w 172"/>
                <a:gd name="T73" fmla="*/ 0 h 185"/>
                <a:gd name="T74" fmla="*/ 102 w 172"/>
                <a:gd name="T75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72" h="185">
                  <a:moveTo>
                    <a:pt x="102" y="0"/>
                  </a:moveTo>
                  <a:lnTo>
                    <a:pt x="87" y="8"/>
                  </a:lnTo>
                  <a:lnTo>
                    <a:pt x="87" y="32"/>
                  </a:lnTo>
                  <a:lnTo>
                    <a:pt x="58" y="47"/>
                  </a:lnTo>
                  <a:lnTo>
                    <a:pt x="52" y="47"/>
                  </a:lnTo>
                  <a:lnTo>
                    <a:pt x="45" y="39"/>
                  </a:lnTo>
                  <a:lnTo>
                    <a:pt x="37" y="39"/>
                  </a:lnTo>
                  <a:lnTo>
                    <a:pt x="45" y="54"/>
                  </a:lnTo>
                  <a:lnTo>
                    <a:pt x="30" y="62"/>
                  </a:lnTo>
                  <a:lnTo>
                    <a:pt x="30" y="54"/>
                  </a:lnTo>
                  <a:lnTo>
                    <a:pt x="0" y="62"/>
                  </a:lnTo>
                  <a:lnTo>
                    <a:pt x="0" y="76"/>
                  </a:lnTo>
                  <a:lnTo>
                    <a:pt x="37" y="84"/>
                  </a:lnTo>
                  <a:lnTo>
                    <a:pt x="52" y="106"/>
                  </a:lnTo>
                  <a:lnTo>
                    <a:pt x="45" y="168"/>
                  </a:lnTo>
                  <a:lnTo>
                    <a:pt x="58" y="178"/>
                  </a:lnTo>
                  <a:lnTo>
                    <a:pt x="102" y="185"/>
                  </a:lnTo>
                  <a:lnTo>
                    <a:pt x="102" y="178"/>
                  </a:lnTo>
                  <a:lnTo>
                    <a:pt x="124" y="168"/>
                  </a:lnTo>
                  <a:lnTo>
                    <a:pt x="150" y="178"/>
                  </a:lnTo>
                  <a:lnTo>
                    <a:pt x="161" y="178"/>
                  </a:lnTo>
                  <a:lnTo>
                    <a:pt x="166" y="160"/>
                  </a:lnTo>
                  <a:lnTo>
                    <a:pt x="161" y="138"/>
                  </a:lnTo>
                  <a:lnTo>
                    <a:pt x="161" y="101"/>
                  </a:lnTo>
                  <a:lnTo>
                    <a:pt x="150" y="106"/>
                  </a:lnTo>
                  <a:lnTo>
                    <a:pt x="150" y="101"/>
                  </a:lnTo>
                  <a:lnTo>
                    <a:pt x="161" y="84"/>
                  </a:lnTo>
                  <a:lnTo>
                    <a:pt x="166" y="84"/>
                  </a:lnTo>
                  <a:lnTo>
                    <a:pt x="172" y="54"/>
                  </a:lnTo>
                  <a:lnTo>
                    <a:pt x="150" y="39"/>
                  </a:lnTo>
                  <a:lnTo>
                    <a:pt x="130" y="39"/>
                  </a:lnTo>
                  <a:lnTo>
                    <a:pt x="130" y="32"/>
                  </a:lnTo>
                  <a:lnTo>
                    <a:pt x="124" y="32"/>
                  </a:lnTo>
                  <a:lnTo>
                    <a:pt x="124" y="15"/>
                  </a:lnTo>
                  <a:lnTo>
                    <a:pt x="102" y="8"/>
                  </a:lnTo>
                  <a:lnTo>
                    <a:pt x="102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2" name="Freeform 672">
              <a:extLst>
                <a:ext uri="{FF2B5EF4-FFF2-40B4-BE49-F238E27FC236}">
                  <a16:creationId xmlns:a16="http://schemas.microsoft.com/office/drawing/2014/main" id="{F703DF4C-51E1-7847-B76F-AB10AD6A2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543" y="4436288"/>
              <a:ext cx="479114" cy="389415"/>
            </a:xfrm>
            <a:custGeom>
              <a:avLst/>
              <a:gdLst>
                <a:gd name="T0" fmla="*/ 8 w 159"/>
                <a:gd name="T1" fmla="*/ 42 h 149"/>
                <a:gd name="T2" fmla="*/ 43 w 159"/>
                <a:gd name="T3" fmla="*/ 42 h 149"/>
                <a:gd name="T4" fmla="*/ 43 w 159"/>
                <a:gd name="T5" fmla="*/ 48 h 149"/>
                <a:gd name="T6" fmla="*/ 30 w 159"/>
                <a:gd name="T7" fmla="*/ 57 h 149"/>
                <a:gd name="T8" fmla="*/ 30 w 159"/>
                <a:gd name="T9" fmla="*/ 79 h 149"/>
                <a:gd name="T10" fmla="*/ 23 w 159"/>
                <a:gd name="T11" fmla="*/ 87 h 149"/>
                <a:gd name="T12" fmla="*/ 30 w 159"/>
                <a:gd name="T13" fmla="*/ 117 h 149"/>
                <a:gd name="T14" fmla="*/ 23 w 159"/>
                <a:gd name="T15" fmla="*/ 136 h 149"/>
                <a:gd name="T16" fmla="*/ 52 w 159"/>
                <a:gd name="T17" fmla="*/ 149 h 149"/>
                <a:gd name="T18" fmla="*/ 57 w 159"/>
                <a:gd name="T19" fmla="*/ 141 h 149"/>
                <a:gd name="T20" fmla="*/ 94 w 159"/>
                <a:gd name="T21" fmla="*/ 141 h 149"/>
                <a:gd name="T22" fmla="*/ 129 w 159"/>
                <a:gd name="T23" fmla="*/ 102 h 149"/>
                <a:gd name="T24" fmla="*/ 115 w 159"/>
                <a:gd name="T25" fmla="*/ 87 h 149"/>
                <a:gd name="T26" fmla="*/ 135 w 159"/>
                <a:gd name="T27" fmla="*/ 57 h 149"/>
                <a:gd name="T28" fmla="*/ 159 w 159"/>
                <a:gd name="T29" fmla="*/ 42 h 149"/>
                <a:gd name="T30" fmla="*/ 159 w 159"/>
                <a:gd name="T31" fmla="*/ 25 h 149"/>
                <a:gd name="T32" fmla="*/ 115 w 159"/>
                <a:gd name="T33" fmla="*/ 18 h 149"/>
                <a:gd name="T34" fmla="*/ 100 w 159"/>
                <a:gd name="T35" fmla="*/ 10 h 149"/>
                <a:gd name="T36" fmla="*/ 15 w 159"/>
                <a:gd name="T37" fmla="*/ 0 h 149"/>
                <a:gd name="T38" fmla="*/ 8 w 159"/>
                <a:gd name="T39" fmla="*/ 10 h 149"/>
                <a:gd name="T40" fmla="*/ 0 w 159"/>
                <a:gd name="T41" fmla="*/ 10 h 149"/>
                <a:gd name="T42" fmla="*/ 0 w 159"/>
                <a:gd name="T43" fmla="*/ 18 h 149"/>
                <a:gd name="T44" fmla="*/ 8 w 159"/>
                <a:gd name="T45" fmla="*/ 42 h 149"/>
                <a:gd name="T46" fmla="*/ 8 w 159"/>
                <a:gd name="T47" fmla="*/ 42 h 149"/>
                <a:gd name="T48" fmla="*/ 8 w 159"/>
                <a:gd name="T49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59" h="149">
                  <a:moveTo>
                    <a:pt x="8" y="42"/>
                  </a:moveTo>
                  <a:lnTo>
                    <a:pt x="43" y="42"/>
                  </a:lnTo>
                  <a:lnTo>
                    <a:pt x="43" y="48"/>
                  </a:lnTo>
                  <a:lnTo>
                    <a:pt x="30" y="57"/>
                  </a:lnTo>
                  <a:lnTo>
                    <a:pt x="30" y="79"/>
                  </a:lnTo>
                  <a:lnTo>
                    <a:pt x="23" y="87"/>
                  </a:lnTo>
                  <a:lnTo>
                    <a:pt x="30" y="117"/>
                  </a:lnTo>
                  <a:lnTo>
                    <a:pt x="23" y="136"/>
                  </a:lnTo>
                  <a:lnTo>
                    <a:pt x="52" y="149"/>
                  </a:lnTo>
                  <a:lnTo>
                    <a:pt x="57" y="141"/>
                  </a:lnTo>
                  <a:lnTo>
                    <a:pt x="94" y="141"/>
                  </a:lnTo>
                  <a:lnTo>
                    <a:pt x="129" y="102"/>
                  </a:lnTo>
                  <a:lnTo>
                    <a:pt x="115" y="87"/>
                  </a:lnTo>
                  <a:lnTo>
                    <a:pt x="135" y="57"/>
                  </a:lnTo>
                  <a:lnTo>
                    <a:pt x="159" y="42"/>
                  </a:lnTo>
                  <a:lnTo>
                    <a:pt x="159" y="25"/>
                  </a:lnTo>
                  <a:lnTo>
                    <a:pt x="115" y="18"/>
                  </a:lnTo>
                  <a:lnTo>
                    <a:pt x="100" y="10"/>
                  </a:lnTo>
                  <a:lnTo>
                    <a:pt x="15" y="0"/>
                  </a:lnTo>
                  <a:lnTo>
                    <a:pt x="8" y="10"/>
                  </a:lnTo>
                  <a:lnTo>
                    <a:pt x="0" y="10"/>
                  </a:lnTo>
                  <a:lnTo>
                    <a:pt x="0" y="18"/>
                  </a:lnTo>
                  <a:lnTo>
                    <a:pt x="8" y="42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3" name="Freeform 673">
              <a:extLst>
                <a:ext uri="{FF2B5EF4-FFF2-40B4-BE49-F238E27FC236}">
                  <a16:creationId xmlns:a16="http://schemas.microsoft.com/office/drawing/2014/main" id="{ACC8EB52-0185-FC41-A044-1F8B4C1F7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2543" y="4547922"/>
              <a:ext cx="136891" cy="244034"/>
            </a:xfrm>
            <a:custGeom>
              <a:avLst/>
              <a:gdLst>
                <a:gd name="T0" fmla="*/ 23 w 45"/>
                <a:gd name="T1" fmla="*/ 94 h 94"/>
                <a:gd name="T2" fmla="*/ 28 w 45"/>
                <a:gd name="T3" fmla="*/ 77 h 94"/>
                <a:gd name="T4" fmla="*/ 23 w 45"/>
                <a:gd name="T5" fmla="*/ 47 h 94"/>
                <a:gd name="T6" fmla="*/ 28 w 45"/>
                <a:gd name="T7" fmla="*/ 40 h 94"/>
                <a:gd name="T8" fmla="*/ 28 w 45"/>
                <a:gd name="T9" fmla="*/ 18 h 94"/>
                <a:gd name="T10" fmla="*/ 45 w 45"/>
                <a:gd name="T11" fmla="*/ 8 h 94"/>
                <a:gd name="T12" fmla="*/ 45 w 45"/>
                <a:gd name="T13" fmla="*/ 0 h 94"/>
                <a:gd name="T14" fmla="*/ 8 w 45"/>
                <a:gd name="T15" fmla="*/ 0 h 94"/>
                <a:gd name="T16" fmla="*/ 0 w 45"/>
                <a:gd name="T17" fmla="*/ 64 h 94"/>
                <a:gd name="T18" fmla="*/ 8 w 45"/>
                <a:gd name="T19" fmla="*/ 64 h 94"/>
                <a:gd name="T20" fmla="*/ 0 w 45"/>
                <a:gd name="T21" fmla="*/ 94 h 94"/>
                <a:gd name="T22" fmla="*/ 23 w 45"/>
                <a:gd name="T23" fmla="*/ 94 h 94"/>
                <a:gd name="T24" fmla="*/ 23 w 45"/>
                <a:gd name="T25" fmla="*/ 94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5" h="94">
                  <a:moveTo>
                    <a:pt x="23" y="94"/>
                  </a:moveTo>
                  <a:lnTo>
                    <a:pt x="28" y="77"/>
                  </a:lnTo>
                  <a:lnTo>
                    <a:pt x="23" y="47"/>
                  </a:lnTo>
                  <a:lnTo>
                    <a:pt x="28" y="40"/>
                  </a:lnTo>
                  <a:lnTo>
                    <a:pt x="28" y="18"/>
                  </a:lnTo>
                  <a:lnTo>
                    <a:pt x="45" y="8"/>
                  </a:lnTo>
                  <a:lnTo>
                    <a:pt x="45" y="0"/>
                  </a:lnTo>
                  <a:lnTo>
                    <a:pt x="8" y="0"/>
                  </a:lnTo>
                  <a:lnTo>
                    <a:pt x="0" y="64"/>
                  </a:lnTo>
                  <a:lnTo>
                    <a:pt x="8" y="64"/>
                  </a:lnTo>
                  <a:lnTo>
                    <a:pt x="0" y="94"/>
                  </a:lnTo>
                  <a:lnTo>
                    <a:pt x="23" y="94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4" name="Freeform 674">
              <a:extLst>
                <a:ext uri="{FF2B5EF4-FFF2-40B4-BE49-F238E27FC236}">
                  <a16:creationId xmlns:a16="http://schemas.microsoft.com/office/drawing/2014/main" id="{6A592489-120B-444D-8068-F4BF514C0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1283" y="4270140"/>
              <a:ext cx="467212" cy="490664"/>
            </a:xfrm>
            <a:custGeom>
              <a:avLst/>
              <a:gdLst>
                <a:gd name="T0" fmla="*/ 7 w 156"/>
                <a:gd name="T1" fmla="*/ 69 h 188"/>
                <a:gd name="T2" fmla="*/ 22 w 156"/>
                <a:gd name="T3" fmla="*/ 59 h 188"/>
                <a:gd name="T4" fmla="*/ 43 w 156"/>
                <a:gd name="T5" fmla="*/ 69 h 188"/>
                <a:gd name="T6" fmla="*/ 57 w 156"/>
                <a:gd name="T7" fmla="*/ 91 h 188"/>
                <a:gd name="T8" fmla="*/ 65 w 156"/>
                <a:gd name="T9" fmla="*/ 91 h 188"/>
                <a:gd name="T10" fmla="*/ 77 w 156"/>
                <a:gd name="T11" fmla="*/ 112 h 188"/>
                <a:gd name="T12" fmla="*/ 92 w 156"/>
                <a:gd name="T13" fmla="*/ 122 h 188"/>
                <a:gd name="T14" fmla="*/ 107 w 156"/>
                <a:gd name="T15" fmla="*/ 144 h 188"/>
                <a:gd name="T16" fmla="*/ 122 w 156"/>
                <a:gd name="T17" fmla="*/ 144 h 188"/>
                <a:gd name="T18" fmla="*/ 120 w 156"/>
                <a:gd name="T19" fmla="*/ 165 h 188"/>
                <a:gd name="T20" fmla="*/ 111 w 156"/>
                <a:gd name="T21" fmla="*/ 188 h 188"/>
                <a:gd name="T22" fmla="*/ 129 w 156"/>
                <a:gd name="T23" fmla="*/ 181 h 188"/>
                <a:gd name="T24" fmla="*/ 136 w 156"/>
                <a:gd name="T25" fmla="*/ 166 h 188"/>
                <a:gd name="T26" fmla="*/ 136 w 156"/>
                <a:gd name="T27" fmla="*/ 129 h 188"/>
                <a:gd name="T28" fmla="*/ 147 w 156"/>
                <a:gd name="T29" fmla="*/ 151 h 188"/>
                <a:gd name="T30" fmla="*/ 156 w 156"/>
                <a:gd name="T31" fmla="*/ 144 h 188"/>
                <a:gd name="T32" fmla="*/ 122 w 156"/>
                <a:gd name="T33" fmla="*/ 112 h 188"/>
                <a:gd name="T34" fmla="*/ 129 w 156"/>
                <a:gd name="T35" fmla="*/ 106 h 188"/>
                <a:gd name="T36" fmla="*/ 122 w 156"/>
                <a:gd name="T37" fmla="*/ 106 h 188"/>
                <a:gd name="T38" fmla="*/ 99 w 156"/>
                <a:gd name="T39" fmla="*/ 91 h 188"/>
                <a:gd name="T40" fmla="*/ 92 w 156"/>
                <a:gd name="T41" fmla="*/ 77 h 188"/>
                <a:gd name="T42" fmla="*/ 77 w 156"/>
                <a:gd name="T43" fmla="*/ 59 h 188"/>
                <a:gd name="T44" fmla="*/ 77 w 156"/>
                <a:gd name="T45" fmla="*/ 30 h 188"/>
                <a:gd name="T46" fmla="*/ 92 w 156"/>
                <a:gd name="T47" fmla="*/ 30 h 188"/>
                <a:gd name="T48" fmla="*/ 92 w 156"/>
                <a:gd name="T49" fmla="*/ 8 h 188"/>
                <a:gd name="T50" fmla="*/ 77 w 156"/>
                <a:gd name="T51" fmla="*/ 0 h 188"/>
                <a:gd name="T52" fmla="*/ 50 w 156"/>
                <a:gd name="T53" fmla="*/ 0 h 188"/>
                <a:gd name="T54" fmla="*/ 43 w 156"/>
                <a:gd name="T55" fmla="*/ 15 h 188"/>
                <a:gd name="T56" fmla="*/ 35 w 156"/>
                <a:gd name="T57" fmla="*/ 8 h 188"/>
                <a:gd name="T58" fmla="*/ 35 w 156"/>
                <a:gd name="T59" fmla="*/ 15 h 188"/>
                <a:gd name="T60" fmla="*/ 22 w 156"/>
                <a:gd name="T61" fmla="*/ 15 h 188"/>
                <a:gd name="T62" fmla="*/ 7 w 156"/>
                <a:gd name="T63" fmla="*/ 30 h 188"/>
                <a:gd name="T64" fmla="*/ 0 w 156"/>
                <a:gd name="T65" fmla="*/ 30 h 188"/>
                <a:gd name="T66" fmla="*/ 0 w 156"/>
                <a:gd name="T67" fmla="*/ 47 h 188"/>
                <a:gd name="T68" fmla="*/ 7 w 156"/>
                <a:gd name="T69" fmla="*/ 69 h 188"/>
                <a:gd name="T70" fmla="*/ 7 w 156"/>
                <a:gd name="T71" fmla="*/ 69 h 188"/>
                <a:gd name="T72" fmla="*/ 7 w 156"/>
                <a:gd name="T73" fmla="*/ 69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6" h="188">
                  <a:moveTo>
                    <a:pt x="7" y="69"/>
                  </a:moveTo>
                  <a:lnTo>
                    <a:pt x="22" y="59"/>
                  </a:lnTo>
                  <a:lnTo>
                    <a:pt x="43" y="69"/>
                  </a:lnTo>
                  <a:lnTo>
                    <a:pt x="57" y="91"/>
                  </a:lnTo>
                  <a:lnTo>
                    <a:pt x="65" y="91"/>
                  </a:lnTo>
                  <a:lnTo>
                    <a:pt x="77" y="112"/>
                  </a:lnTo>
                  <a:lnTo>
                    <a:pt x="92" y="122"/>
                  </a:lnTo>
                  <a:lnTo>
                    <a:pt x="107" y="144"/>
                  </a:lnTo>
                  <a:lnTo>
                    <a:pt x="122" y="144"/>
                  </a:lnTo>
                  <a:lnTo>
                    <a:pt x="120" y="165"/>
                  </a:lnTo>
                  <a:lnTo>
                    <a:pt x="111" y="188"/>
                  </a:lnTo>
                  <a:lnTo>
                    <a:pt x="129" y="181"/>
                  </a:lnTo>
                  <a:lnTo>
                    <a:pt x="136" y="166"/>
                  </a:lnTo>
                  <a:lnTo>
                    <a:pt x="136" y="129"/>
                  </a:lnTo>
                  <a:lnTo>
                    <a:pt x="147" y="151"/>
                  </a:lnTo>
                  <a:lnTo>
                    <a:pt x="156" y="144"/>
                  </a:lnTo>
                  <a:lnTo>
                    <a:pt x="122" y="112"/>
                  </a:lnTo>
                  <a:lnTo>
                    <a:pt x="129" y="106"/>
                  </a:lnTo>
                  <a:lnTo>
                    <a:pt x="122" y="106"/>
                  </a:lnTo>
                  <a:lnTo>
                    <a:pt x="99" y="91"/>
                  </a:lnTo>
                  <a:lnTo>
                    <a:pt x="92" y="77"/>
                  </a:lnTo>
                  <a:lnTo>
                    <a:pt x="77" y="59"/>
                  </a:lnTo>
                  <a:lnTo>
                    <a:pt x="77" y="30"/>
                  </a:lnTo>
                  <a:lnTo>
                    <a:pt x="92" y="30"/>
                  </a:lnTo>
                  <a:lnTo>
                    <a:pt x="92" y="8"/>
                  </a:lnTo>
                  <a:lnTo>
                    <a:pt x="77" y="0"/>
                  </a:lnTo>
                  <a:lnTo>
                    <a:pt x="50" y="0"/>
                  </a:lnTo>
                  <a:lnTo>
                    <a:pt x="43" y="15"/>
                  </a:lnTo>
                  <a:lnTo>
                    <a:pt x="35" y="8"/>
                  </a:lnTo>
                  <a:lnTo>
                    <a:pt x="35" y="15"/>
                  </a:lnTo>
                  <a:lnTo>
                    <a:pt x="22" y="15"/>
                  </a:lnTo>
                  <a:lnTo>
                    <a:pt x="7" y="30"/>
                  </a:lnTo>
                  <a:lnTo>
                    <a:pt x="0" y="30"/>
                  </a:lnTo>
                  <a:lnTo>
                    <a:pt x="0" y="47"/>
                  </a:lnTo>
                  <a:lnTo>
                    <a:pt x="7" y="6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5" name="Freeform 675">
              <a:extLst>
                <a:ext uri="{FF2B5EF4-FFF2-40B4-BE49-F238E27FC236}">
                  <a16:creationId xmlns:a16="http://schemas.microsoft.com/office/drawing/2014/main" id="{5B0538BB-6E78-CC47-BF5C-675A470C2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011" y="4189660"/>
              <a:ext cx="389840" cy="280380"/>
            </a:xfrm>
            <a:custGeom>
              <a:avLst/>
              <a:gdLst>
                <a:gd name="T0" fmla="*/ 15 w 130"/>
                <a:gd name="T1" fmla="*/ 79 h 108"/>
                <a:gd name="T2" fmla="*/ 38 w 130"/>
                <a:gd name="T3" fmla="*/ 79 h 108"/>
                <a:gd name="T4" fmla="*/ 38 w 130"/>
                <a:gd name="T5" fmla="*/ 93 h 108"/>
                <a:gd name="T6" fmla="*/ 43 w 130"/>
                <a:gd name="T7" fmla="*/ 100 h 108"/>
                <a:gd name="T8" fmla="*/ 50 w 130"/>
                <a:gd name="T9" fmla="*/ 100 h 108"/>
                <a:gd name="T10" fmla="*/ 80 w 130"/>
                <a:gd name="T11" fmla="*/ 108 h 108"/>
                <a:gd name="T12" fmla="*/ 92 w 130"/>
                <a:gd name="T13" fmla="*/ 93 h 108"/>
                <a:gd name="T14" fmla="*/ 114 w 130"/>
                <a:gd name="T15" fmla="*/ 100 h 108"/>
                <a:gd name="T16" fmla="*/ 114 w 130"/>
                <a:gd name="T17" fmla="*/ 93 h 108"/>
                <a:gd name="T18" fmla="*/ 130 w 130"/>
                <a:gd name="T19" fmla="*/ 79 h 108"/>
                <a:gd name="T20" fmla="*/ 130 w 130"/>
                <a:gd name="T21" fmla="*/ 71 h 108"/>
                <a:gd name="T22" fmla="*/ 107 w 130"/>
                <a:gd name="T23" fmla="*/ 71 h 108"/>
                <a:gd name="T24" fmla="*/ 107 w 130"/>
                <a:gd name="T25" fmla="*/ 31 h 108"/>
                <a:gd name="T26" fmla="*/ 92 w 130"/>
                <a:gd name="T27" fmla="*/ 0 h 108"/>
                <a:gd name="T28" fmla="*/ 85 w 130"/>
                <a:gd name="T29" fmla="*/ 0 h 108"/>
                <a:gd name="T30" fmla="*/ 63 w 130"/>
                <a:gd name="T31" fmla="*/ 17 h 108"/>
                <a:gd name="T32" fmla="*/ 23 w 130"/>
                <a:gd name="T33" fmla="*/ 17 h 108"/>
                <a:gd name="T34" fmla="*/ 15 w 130"/>
                <a:gd name="T35" fmla="*/ 48 h 108"/>
                <a:gd name="T36" fmla="*/ 0 w 130"/>
                <a:gd name="T37" fmla="*/ 48 h 108"/>
                <a:gd name="T38" fmla="*/ 15 w 130"/>
                <a:gd name="T39" fmla="*/ 79 h 108"/>
                <a:gd name="T40" fmla="*/ 15 w 130"/>
                <a:gd name="T41" fmla="*/ 79 h 108"/>
                <a:gd name="T42" fmla="*/ 15 w 130"/>
                <a:gd name="T43" fmla="*/ 79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0" h="108">
                  <a:moveTo>
                    <a:pt x="15" y="79"/>
                  </a:moveTo>
                  <a:lnTo>
                    <a:pt x="38" y="79"/>
                  </a:lnTo>
                  <a:lnTo>
                    <a:pt x="38" y="93"/>
                  </a:lnTo>
                  <a:lnTo>
                    <a:pt x="43" y="100"/>
                  </a:lnTo>
                  <a:lnTo>
                    <a:pt x="50" y="100"/>
                  </a:lnTo>
                  <a:lnTo>
                    <a:pt x="80" y="108"/>
                  </a:lnTo>
                  <a:lnTo>
                    <a:pt x="92" y="93"/>
                  </a:lnTo>
                  <a:lnTo>
                    <a:pt x="114" y="100"/>
                  </a:lnTo>
                  <a:lnTo>
                    <a:pt x="114" y="93"/>
                  </a:lnTo>
                  <a:lnTo>
                    <a:pt x="130" y="79"/>
                  </a:lnTo>
                  <a:lnTo>
                    <a:pt x="130" y="71"/>
                  </a:lnTo>
                  <a:lnTo>
                    <a:pt x="107" y="71"/>
                  </a:lnTo>
                  <a:lnTo>
                    <a:pt x="107" y="31"/>
                  </a:lnTo>
                  <a:lnTo>
                    <a:pt x="92" y="0"/>
                  </a:lnTo>
                  <a:lnTo>
                    <a:pt x="85" y="0"/>
                  </a:lnTo>
                  <a:lnTo>
                    <a:pt x="63" y="17"/>
                  </a:lnTo>
                  <a:lnTo>
                    <a:pt x="23" y="17"/>
                  </a:lnTo>
                  <a:lnTo>
                    <a:pt x="15" y="48"/>
                  </a:lnTo>
                  <a:lnTo>
                    <a:pt x="0" y="48"/>
                  </a:lnTo>
                  <a:lnTo>
                    <a:pt x="15" y="7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6" name="Freeform 676">
              <a:extLst>
                <a:ext uri="{FF2B5EF4-FFF2-40B4-BE49-F238E27FC236}">
                  <a16:creationId xmlns:a16="http://schemas.microsoft.com/office/drawing/2014/main" id="{7B4D63BE-C234-1D40-B516-F8E5C75623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011" y="4563499"/>
              <a:ext cx="255925" cy="192112"/>
            </a:xfrm>
            <a:custGeom>
              <a:avLst/>
              <a:gdLst>
                <a:gd name="T0" fmla="*/ 15 w 85"/>
                <a:gd name="T1" fmla="*/ 10 h 74"/>
                <a:gd name="T2" fmla="*/ 42 w 85"/>
                <a:gd name="T3" fmla="*/ 0 h 74"/>
                <a:gd name="T4" fmla="*/ 57 w 85"/>
                <a:gd name="T5" fmla="*/ 0 h 74"/>
                <a:gd name="T6" fmla="*/ 80 w 85"/>
                <a:gd name="T7" fmla="*/ 10 h 74"/>
                <a:gd name="T8" fmla="*/ 85 w 85"/>
                <a:gd name="T9" fmla="*/ 0 h 74"/>
                <a:gd name="T10" fmla="*/ 80 w 85"/>
                <a:gd name="T11" fmla="*/ 17 h 74"/>
                <a:gd name="T12" fmla="*/ 57 w 85"/>
                <a:gd name="T13" fmla="*/ 10 h 74"/>
                <a:gd name="T14" fmla="*/ 48 w 85"/>
                <a:gd name="T15" fmla="*/ 17 h 74"/>
                <a:gd name="T16" fmla="*/ 48 w 85"/>
                <a:gd name="T17" fmla="*/ 32 h 74"/>
                <a:gd name="T18" fmla="*/ 42 w 85"/>
                <a:gd name="T19" fmla="*/ 32 h 74"/>
                <a:gd name="T20" fmla="*/ 37 w 85"/>
                <a:gd name="T21" fmla="*/ 17 h 74"/>
                <a:gd name="T22" fmla="*/ 37 w 85"/>
                <a:gd name="T23" fmla="*/ 32 h 74"/>
                <a:gd name="T24" fmla="*/ 42 w 85"/>
                <a:gd name="T25" fmla="*/ 46 h 74"/>
                <a:gd name="T26" fmla="*/ 57 w 85"/>
                <a:gd name="T27" fmla="*/ 68 h 74"/>
                <a:gd name="T28" fmla="*/ 48 w 85"/>
                <a:gd name="T29" fmla="*/ 68 h 74"/>
                <a:gd name="T30" fmla="*/ 48 w 85"/>
                <a:gd name="T31" fmla="*/ 74 h 74"/>
                <a:gd name="T32" fmla="*/ 37 w 85"/>
                <a:gd name="T33" fmla="*/ 68 h 74"/>
                <a:gd name="T34" fmla="*/ 15 w 85"/>
                <a:gd name="T35" fmla="*/ 68 h 74"/>
                <a:gd name="T36" fmla="*/ 0 w 85"/>
                <a:gd name="T37" fmla="*/ 39 h 74"/>
                <a:gd name="T38" fmla="*/ 15 w 85"/>
                <a:gd name="T39" fmla="*/ 17 h 74"/>
                <a:gd name="T40" fmla="*/ 15 w 85"/>
                <a:gd name="T41" fmla="*/ 10 h 74"/>
                <a:gd name="T42" fmla="*/ 15 w 85"/>
                <a:gd name="T43" fmla="*/ 10 h 74"/>
                <a:gd name="T44" fmla="*/ 15 w 85"/>
                <a:gd name="T45" fmla="*/ 1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5" h="74">
                  <a:moveTo>
                    <a:pt x="15" y="10"/>
                  </a:moveTo>
                  <a:lnTo>
                    <a:pt x="42" y="0"/>
                  </a:lnTo>
                  <a:lnTo>
                    <a:pt x="57" y="0"/>
                  </a:lnTo>
                  <a:lnTo>
                    <a:pt x="80" y="10"/>
                  </a:lnTo>
                  <a:lnTo>
                    <a:pt x="85" y="0"/>
                  </a:lnTo>
                  <a:lnTo>
                    <a:pt x="80" y="17"/>
                  </a:lnTo>
                  <a:lnTo>
                    <a:pt x="57" y="10"/>
                  </a:lnTo>
                  <a:lnTo>
                    <a:pt x="48" y="17"/>
                  </a:lnTo>
                  <a:lnTo>
                    <a:pt x="48" y="32"/>
                  </a:lnTo>
                  <a:lnTo>
                    <a:pt x="42" y="32"/>
                  </a:lnTo>
                  <a:lnTo>
                    <a:pt x="37" y="17"/>
                  </a:lnTo>
                  <a:lnTo>
                    <a:pt x="37" y="32"/>
                  </a:lnTo>
                  <a:lnTo>
                    <a:pt x="42" y="46"/>
                  </a:lnTo>
                  <a:lnTo>
                    <a:pt x="57" y="68"/>
                  </a:lnTo>
                  <a:lnTo>
                    <a:pt x="48" y="68"/>
                  </a:lnTo>
                  <a:lnTo>
                    <a:pt x="48" y="74"/>
                  </a:lnTo>
                  <a:lnTo>
                    <a:pt x="37" y="68"/>
                  </a:lnTo>
                  <a:lnTo>
                    <a:pt x="15" y="68"/>
                  </a:lnTo>
                  <a:lnTo>
                    <a:pt x="0" y="39"/>
                  </a:lnTo>
                  <a:lnTo>
                    <a:pt x="15" y="17"/>
                  </a:lnTo>
                  <a:lnTo>
                    <a:pt x="15" y="1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7" name="Freeform 677">
              <a:extLst>
                <a:ext uri="{FF2B5EF4-FFF2-40B4-BE49-F238E27FC236}">
                  <a16:creationId xmlns:a16="http://schemas.microsoft.com/office/drawing/2014/main" id="{29479158-4CB7-534F-BD23-3442A6EA7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002" y="3745726"/>
              <a:ext cx="80349" cy="62306"/>
            </a:xfrm>
            <a:custGeom>
              <a:avLst/>
              <a:gdLst>
                <a:gd name="T0" fmla="*/ 0 w 26"/>
                <a:gd name="T1" fmla="*/ 13 h 24"/>
                <a:gd name="T2" fmla="*/ 0 w 26"/>
                <a:gd name="T3" fmla="*/ 24 h 24"/>
                <a:gd name="T4" fmla="*/ 26 w 26"/>
                <a:gd name="T5" fmla="*/ 24 h 24"/>
                <a:gd name="T6" fmla="*/ 26 w 26"/>
                <a:gd name="T7" fmla="*/ 0 h 24"/>
                <a:gd name="T8" fmla="*/ 0 w 26"/>
                <a:gd name="T9" fmla="*/ 13 h 24"/>
                <a:gd name="T10" fmla="*/ 0 w 26"/>
                <a:gd name="T11" fmla="*/ 13 h 24"/>
                <a:gd name="T12" fmla="*/ 0 w 26"/>
                <a:gd name="T13" fmla="*/ 1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24">
                  <a:moveTo>
                    <a:pt x="0" y="13"/>
                  </a:moveTo>
                  <a:lnTo>
                    <a:pt x="0" y="24"/>
                  </a:lnTo>
                  <a:lnTo>
                    <a:pt x="26" y="24"/>
                  </a:lnTo>
                  <a:lnTo>
                    <a:pt x="2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8" name="Freeform 678">
              <a:extLst>
                <a:ext uri="{FF2B5EF4-FFF2-40B4-BE49-F238E27FC236}">
                  <a16:creationId xmlns:a16="http://schemas.microsoft.com/office/drawing/2014/main" id="{67711077-0684-3142-A6B0-5FBD4EC6FD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9002" y="3808032"/>
              <a:ext cx="80349" cy="72691"/>
            </a:xfrm>
            <a:custGeom>
              <a:avLst/>
              <a:gdLst>
                <a:gd name="T0" fmla="*/ 0 w 26"/>
                <a:gd name="T1" fmla="*/ 0 h 28"/>
                <a:gd name="T2" fmla="*/ 0 w 26"/>
                <a:gd name="T3" fmla="*/ 28 h 28"/>
                <a:gd name="T4" fmla="*/ 26 w 26"/>
                <a:gd name="T5" fmla="*/ 0 h 28"/>
                <a:gd name="T6" fmla="*/ 0 w 26"/>
                <a:gd name="T7" fmla="*/ 0 h 28"/>
                <a:gd name="T8" fmla="*/ 0 w 26"/>
                <a:gd name="T9" fmla="*/ 0 h 28"/>
                <a:gd name="T10" fmla="*/ 0 w 26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8">
                  <a:moveTo>
                    <a:pt x="0" y="0"/>
                  </a:moveTo>
                  <a:lnTo>
                    <a:pt x="0" y="28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39" name="Freeform 679">
              <a:extLst>
                <a:ext uri="{FF2B5EF4-FFF2-40B4-BE49-F238E27FC236}">
                  <a16:creationId xmlns:a16="http://schemas.microsoft.com/office/drawing/2014/main" id="{BD8BD3AF-61A4-C949-AA0C-2A137EF32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8843" y="3556209"/>
              <a:ext cx="339249" cy="555567"/>
            </a:xfrm>
            <a:custGeom>
              <a:avLst/>
              <a:gdLst>
                <a:gd name="T0" fmla="*/ 24 w 114"/>
                <a:gd name="T1" fmla="*/ 213 h 213"/>
                <a:gd name="T2" fmla="*/ 29 w 114"/>
                <a:gd name="T3" fmla="*/ 198 h 213"/>
                <a:gd name="T4" fmla="*/ 44 w 114"/>
                <a:gd name="T5" fmla="*/ 213 h 213"/>
                <a:gd name="T6" fmla="*/ 44 w 114"/>
                <a:gd name="T7" fmla="*/ 198 h 213"/>
                <a:gd name="T8" fmla="*/ 61 w 114"/>
                <a:gd name="T9" fmla="*/ 191 h 213"/>
                <a:gd name="T10" fmla="*/ 67 w 114"/>
                <a:gd name="T11" fmla="*/ 198 h 213"/>
                <a:gd name="T12" fmla="*/ 74 w 114"/>
                <a:gd name="T13" fmla="*/ 191 h 213"/>
                <a:gd name="T14" fmla="*/ 107 w 114"/>
                <a:gd name="T15" fmla="*/ 191 h 213"/>
                <a:gd name="T16" fmla="*/ 114 w 114"/>
                <a:gd name="T17" fmla="*/ 183 h 213"/>
                <a:gd name="T18" fmla="*/ 102 w 114"/>
                <a:gd name="T19" fmla="*/ 183 h 213"/>
                <a:gd name="T20" fmla="*/ 114 w 114"/>
                <a:gd name="T21" fmla="*/ 154 h 213"/>
                <a:gd name="T22" fmla="*/ 107 w 114"/>
                <a:gd name="T23" fmla="*/ 149 h 213"/>
                <a:gd name="T24" fmla="*/ 87 w 114"/>
                <a:gd name="T25" fmla="*/ 149 h 213"/>
                <a:gd name="T26" fmla="*/ 102 w 114"/>
                <a:gd name="T27" fmla="*/ 141 h 213"/>
                <a:gd name="T28" fmla="*/ 102 w 114"/>
                <a:gd name="T29" fmla="*/ 133 h 213"/>
                <a:gd name="T30" fmla="*/ 87 w 114"/>
                <a:gd name="T31" fmla="*/ 109 h 213"/>
                <a:gd name="T32" fmla="*/ 81 w 114"/>
                <a:gd name="T33" fmla="*/ 102 h 213"/>
                <a:gd name="T34" fmla="*/ 67 w 114"/>
                <a:gd name="T35" fmla="*/ 74 h 213"/>
                <a:gd name="T36" fmla="*/ 44 w 114"/>
                <a:gd name="T37" fmla="*/ 65 h 213"/>
                <a:gd name="T38" fmla="*/ 74 w 114"/>
                <a:gd name="T39" fmla="*/ 30 h 213"/>
                <a:gd name="T40" fmla="*/ 67 w 114"/>
                <a:gd name="T41" fmla="*/ 22 h 213"/>
                <a:gd name="T42" fmla="*/ 37 w 114"/>
                <a:gd name="T43" fmla="*/ 30 h 213"/>
                <a:gd name="T44" fmla="*/ 37 w 114"/>
                <a:gd name="T45" fmla="*/ 13 h 213"/>
                <a:gd name="T46" fmla="*/ 61 w 114"/>
                <a:gd name="T47" fmla="*/ 0 h 213"/>
                <a:gd name="T48" fmla="*/ 29 w 114"/>
                <a:gd name="T49" fmla="*/ 0 h 213"/>
                <a:gd name="T50" fmla="*/ 17 w 114"/>
                <a:gd name="T51" fmla="*/ 30 h 213"/>
                <a:gd name="T52" fmla="*/ 0 w 114"/>
                <a:gd name="T53" fmla="*/ 30 h 213"/>
                <a:gd name="T54" fmla="*/ 17 w 114"/>
                <a:gd name="T55" fmla="*/ 35 h 213"/>
                <a:gd name="T56" fmla="*/ 24 w 114"/>
                <a:gd name="T57" fmla="*/ 35 h 213"/>
                <a:gd name="T58" fmla="*/ 17 w 114"/>
                <a:gd name="T59" fmla="*/ 59 h 213"/>
                <a:gd name="T60" fmla="*/ 24 w 114"/>
                <a:gd name="T61" fmla="*/ 59 h 213"/>
                <a:gd name="T62" fmla="*/ 24 w 114"/>
                <a:gd name="T63" fmla="*/ 65 h 213"/>
                <a:gd name="T64" fmla="*/ 17 w 114"/>
                <a:gd name="T65" fmla="*/ 74 h 213"/>
                <a:gd name="T66" fmla="*/ 24 w 114"/>
                <a:gd name="T67" fmla="*/ 74 h 213"/>
                <a:gd name="T68" fmla="*/ 29 w 114"/>
                <a:gd name="T69" fmla="*/ 82 h 213"/>
                <a:gd name="T70" fmla="*/ 24 w 114"/>
                <a:gd name="T71" fmla="*/ 96 h 213"/>
                <a:gd name="T72" fmla="*/ 29 w 114"/>
                <a:gd name="T73" fmla="*/ 102 h 213"/>
                <a:gd name="T74" fmla="*/ 44 w 114"/>
                <a:gd name="T75" fmla="*/ 96 h 213"/>
                <a:gd name="T76" fmla="*/ 44 w 114"/>
                <a:gd name="T77" fmla="*/ 109 h 213"/>
                <a:gd name="T78" fmla="*/ 61 w 114"/>
                <a:gd name="T79" fmla="*/ 109 h 213"/>
                <a:gd name="T80" fmla="*/ 61 w 114"/>
                <a:gd name="T81" fmla="*/ 133 h 213"/>
                <a:gd name="T82" fmla="*/ 29 w 114"/>
                <a:gd name="T83" fmla="*/ 133 h 213"/>
                <a:gd name="T84" fmla="*/ 37 w 114"/>
                <a:gd name="T85" fmla="*/ 141 h 213"/>
                <a:gd name="T86" fmla="*/ 29 w 114"/>
                <a:gd name="T87" fmla="*/ 149 h 213"/>
                <a:gd name="T88" fmla="*/ 37 w 114"/>
                <a:gd name="T89" fmla="*/ 149 h 213"/>
                <a:gd name="T90" fmla="*/ 37 w 114"/>
                <a:gd name="T91" fmla="*/ 154 h 213"/>
                <a:gd name="T92" fmla="*/ 24 w 114"/>
                <a:gd name="T93" fmla="*/ 161 h 213"/>
                <a:gd name="T94" fmla="*/ 29 w 114"/>
                <a:gd name="T95" fmla="*/ 175 h 213"/>
                <a:gd name="T96" fmla="*/ 37 w 114"/>
                <a:gd name="T97" fmla="*/ 175 h 213"/>
                <a:gd name="T98" fmla="*/ 44 w 114"/>
                <a:gd name="T99" fmla="*/ 183 h 213"/>
                <a:gd name="T100" fmla="*/ 61 w 114"/>
                <a:gd name="T101" fmla="*/ 175 h 213"/>
                <a:gd name="T102" fmla="*/ 61 w 114"/>
                <a:gd name="T103" fmla="*/ 183 h 213"/>
                <a:gd name="T104" fmla="*/ 37 w 114"/>
                <a:gd name="T105" fmla="*/ 183 h 213"/>
                <a:gd name="T106" fmla="*/ 24 w 114"/>
                <a:gd name="T107" fmla="*/ 213 h 213"/>
                <a:gd name="T108" fmla="*/ 24 w 114"/>
                <a:gd name="T109" fmla="*/ 213 h 213"/>
                <a:gd name="T110" fmla="*/ 24 w 114"/>
                <a:gd name="T11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4" h="213">
                  <a:moveTo>
                    <a:pt x="24" y="213"/>
                  </a:moveTo>
                  <a:lnTo>
                    <a:pt x="29" y="198"/>
                  </a:lnTo>
                  <a:lnTo>
                    <a:pt x="44" y="213"/>
                  </a:lnTo>
                  <a:lnTo>
                    <a:pt x="44" y="198"/>
                  </a:lnTo>
                  <a:lnTo>
                    <a:pt x="61" y="191"/>
                  </a:lnTo>
                  <a:lnTo>
                    <a:pt x="67" y="198"/>
                  </a:lnTo>
                  <a:lnTo>
                    <a:pt x="74" y="191"/>
                  </a:lnTo>
                  <a:lnTo>
                    <a:pt x="107" y="191"/>
                  </a:lnTo>
                  <a:lnTo>
                    <a:pt x="114" y="183"/>
                  </a:lnTo>
                  <a:lnTo>
                    <a:pt x="102" y="183"/>
                  </a:lnTo>
                  <a:lnTo>
                    <a:pt x="114" y="154"/>
                  </a:lnTo>
                  <a:lnTo>
                    <a:pt x="107" y="149"/>
                  </a:lnTo>
                  <a:lnTo>
                    <a:pt x="87" y="149"/>
                  </a:lnTo>
                  <a:lnTo>
                    <a:pt x="102" y="141"/>
                  </a:lnTo>
                  <a:lnTo>
                    <a:pt x="102" y="133"/>
                  </a:lnTo>
                  <a:lnTo>
                    <a:pt x="87" y="109"/>
                  </a:lnTo>
                  <a:lnTo>
                    <a:pt x="81" y="102"/>
                  </a:lnTo>
                  <a:lnTo>
                    <a:pt x="67" y="74"/>
                  </a:lnTo>
                  <a:lnTo>
                    <a:pt x="44" y="65"/>
                  </a:lnTo>
                  <a:lnTo>
                    <a:pt x="74" y="30"/>
                  </a:lnTo>
                  <a:lnTo>
                    <a:pt x="67" y="22"/>
                  </a:lnTo>
                  <a:lnTo>
                    <a:pt x="37" y="30"/>
                  </a:lnTo>
                  <a:lnTo>
                    <a:pt x="37" y="13"/>
                  </a:lnTo>
                  <a:lnTo>
                    <a:pt x="61" y="0"/>
                  </a:lnTo>
                  <a:lnTo>
                    <a:pt x="29" y="0"/>
                  </a:lnTo>
                  <a:lnTo>
                    <a:pt x="17" y="30"/>
                  </a:lnTo>
                  <a:lnTo>
                    <a:pt x="0" y="30"/>
                  </a:lnTo>
                  <a:lnTo>
                    <a:pt x="17" y="35"/>
                  </a:lnTo>
                  <a:lnTo>
                    <a:pt x="24" y="35"/>
                  </a:lnTo>
                  <a:lnTo>
                    <a:pt x="17" y="59"/>
                  </a:lnTo>
                  <a:lnTo>
                    <a:pt x="24" y="59"/>
                  </a:lnTo>
                  <a:lnTo>
                    <a:pt x="24" y="65"/>
                  </a:lnTo>
                  <a:lnTo>
                    <a:pt x="17" y="74"/>
                  </a:lnTo>
                  <a:lnTo>
                    <a:pt x="24" y="74"/>
                  </a:lnTo>
                  <a:lnTo>
                    <a:pt x="29" y="82"/>
                  </a:lnTo>
                  <a:lnTo>
                    <a:pt x="24" y="96"/>
                  </a:lnTo>
                  <a:lnTo>
                    <a:pt x="29" y="102"/>
                  </a:lnTo>
                  <a:lnTo>
                    <a:pt x="44" y="96"/>
                  </a:lnTo>
                  <a:lnTo>
                    <a:pt x="44" y="109"/>
                  </a:lnTo>
                  <a:lnTo>
                    <a:pt x="61" y="109"/>
                  </a:lnTo>
                  <a:lnTo>
                    <a:pt x="61" y="133"/>
                  </a:lnTo>
                  <a:lnTo>
                    <a:pt x="29" y="133"/>
                  </a:lnTo>
                  <a:lnTo>
                    <a:pt x="37" y="141"/>
                  </a:lnTo>
                  <a:lnTo>
                    <a:pt x="29" y="149"/>
                  </a:lnTo>
                  <a:lnTo>
                    <a:pt x="37" y="149"/>
                  </a:lnTo>
                  <a:lnTo>
                    <a:pt x="37" y="154"/>
                  </a:lnTo>
                  <a:lnTo>
                    <a:pt x="24" y="161"/>
                  </a:lnTo>
                  <a:lnTo>
                    <a:pt x="29" y="175"/>
                  </a:lnTo>
                  <a:lnTo>
                    <a:pt x="37" y="175"/>
                  </a:lnTo>
                  <a:lnTo>
                    <a:pt x="44" y="183"/>
                  </a:lnTo>
                  <a:lnTo>
                    <a:pt x="61" y="175"/>
                  </a:lnTo>
                  <a:lnTo>
                    <a:pt x="61" y="183"/>
                  </a:lnTo>
                  <a:lnTo>
                    <a:pt x="37" y="183"/>
                  </a:lnTo>
                  <a:lnTo>
                    <a:pt x="24" y="213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0" name="Freeform 680">
              <a:extLst>
                <a:ext uri="{FF2B5EF4-FFF2-40B4-BE49-F238E27FC236}">
                  <a16:creationId xmlns:a16="http://schemas.microsoft.com/office/drawing/2014/main" id="{6491EC89-8F71-3142-8411-BEB5BFF33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6752" y="4490809"/>
              <a:ext cx="68443" cy="98652"/>
            </a:xfrm>
            <a:custGeom>
              <a:avLst/>
              <a:gdLst>
                <a:gd name="T0" fmla="*/ 0 w 23"/>
                <a:gd name="T1" fmla="*/ 7 h 38"/>
                <a:gd name="T2" fmla="*/ 0 w 23"/>
                <a:gd name="T3" fmla="*/ 30 h 38"/>
                <a:gd name="T4" fmla="*/ 23 w 23"/>
                <a:gd name="T5" fmla="*/ 38 h 38"/>
                <a:gd name="T6" fmla="*/ 23 w 23"/>
                <a:gd name="T7" fmla="*/ 0 h 38"/>
                <a:gd name="T8" fmla="*/ 0 w 23"/>
                <a:gd name="T9" fmla="*/ 7 h 38"/>
                <a:gd name="T10" fmla="*/ 0 w 23"/>
                <a:gd name="T11" fmla="*/ 7 h 38"/>
                <a:gd name="T12" fmla="*/ 0 w 23"/>
                <a:gd name="T13" fmla="*/ 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38">
                  <a:moveTo>
                    <a:pt x="0" y="7"/>
                  </a:moveTo>
                  <a:lnTo>
                    <a:pt x="0" y="30"/>
                  </a:lnTo>
                  <a:lnTo>
                    <a:pt x="23" y="38"/>
                  </a:lnTo>
                  <a:lnTo>
                    <a:pt x="23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1" name="Freeform 681">
              <a:extLst>
                <a:ext uri="{FF2B5EF4-FFF2-40B4-BE49-F238E27FC236}">
                  <a16:creationId xmlns:a16="http://schemas.microsoft.com/office/drawing/2014/main" id="{504AF376-6F5E-6240-9C18-EF27FB273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9970" y="4589461"/>
              <a:ext cx="86300" cy="114229"/>
            </a:xfrm>
            <a:custGeom>
              <a:avLst/>
              <a:gdLst>
                <a:gd name="T0" fmla="*/ 0 w 29"/>
                <a:gd name="T1" fmla="*/ 0 h 44"/>
                <a:gd name="T2" fmla="*/ 9 w 29"/>
                <a:gd name="T3" fmla="*/ 36 h 44"/>
                <a:gd name="T4" fmla="*/ 9 w 29"/>
                <a:gd name="T5" fmla="*/ 44 h 44"/>
                <a:gd name="T6" fmla="*/ 20 w 29"/>
                <a:gd name="T7" fmla="*/ 36 h 44"/>
                <a:gd name="T8" fmla="*/ 29 w 29"/>
                <a:gd name="T9" fmla="*/ 7 h 44"/>
                <a:gd name="T10" fmla="*/ 20 w 29"/>
                <a:gd name="T11" fmla="*/ 0 h 44"/>
                <a:gd name="T12" fmla="*/ 0 w 29"/>
                <a:gd name="T13" fmla="*/ 0 h 44"/>
                <a:gd name="T14" fmla="*/ 0 w 29"/>
                <a:gd name="T15" fmla="*/ 0 h 44"/>
                <a:gd name="T16" fmla="*/ 0 w 29"/>
                <a:gd name="T1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44">
                  <a:moveTo>
                    <a:pt x="0" y="0"/>
                  </a:moveTo>
                  <a:lnTo>
                    <a:pt x="9" y="36"/>
                  </a:lnTo>
                  <a:lnTo>
                    <a:pt x="9" y="44"/>
                  </a:lnTo>
                  <a:lnTo>
                    <a:pt x="20" y="36"/>
                  </a:lnTo>
                  <a:lnTo>
                    <a:pt x="29" y="7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2" name="Freeform 682">
              <a:extLst>
                <a:ext uri="{FF2B5EF4-FFF2-40B4-BE49-F238E27FC236}">
                  <a16:creationId xmlns:a16="http://schemas.microsoft.com/office/drawing/2014/main" id="{92CE3FA2-9B90-C746-A899-ABE83DF443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4473" y="4742632"/>
              <a:ext cx="133914" cy="75288"/>
            </a:xfrm>
            <a:custGeom>
              <a:avLst/>
              <a:gdLst>
                <a:gd name="T0" fmla="*/ 0 w 45"/>
                <a:gd name="T1" fmla="*/ 0 h 29"/>
                <a:gd name="T2" fmla="*/ 0 w 45"/>
                <a:gd name="T3" fmla="*/ 9 h 29"/>
                <a:gd name="T4" fmla="*/ 31 w 45"/>
                <a:gd name="T5" fmla="*/ 29 h 29"/>
                <a:gd name="T6" fmla="*/ 45 w 45"/>
                <a:gd name="T7" fmla="*/ 0 h 29"/>
                <a:gd name="T8" fmla="*/ 0 w 45"/>
                <a:gd name="T9" fmla="*/ 0 h 29"/>
                <a:gd name="T10" fmla="*/ 0 w 45"/>
                <a:gd name="T11" fmla="*/ 0 h 29"/>
                <a:gd name="T12" fmla="*/ 0 w 45"/>
                <a:gd name="T13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29">
                  <a:moveTo>
                    <a:pt x="0" y="0"/>
                  </a:moveTo>
                  <a:lnTo>
                    <a:pt x="0" y="9"/>
                  </a:lnTo>
                  <a:lnTo>
                    <a:pt x="31" y="29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3" name="Freeform 683">
              <a:extLst>
                <a:ext uri="{FF2B5EF4-FFF2-40B4-BE49-F238E27FC236}">
                  <a16:creationId xmlns:a16="http://schemas.microsoft.com/office/drawing/2014/main" id="{45F98F91-8760-6B47-80F6-EB8DC8CC7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6697" y="4742632"/>
              <a:ext cx="92253" cy="75288"/>
            </a:xfrm>
            <a:custGeom>
              <a:avLst/>
              <a:gdLst>
                <a:gd name="T0" fmla="*/ 0 w 30"/>
                <a:gd name="T1" fmla="*/ 9 h 29"/>
                <a:gd name="T2" fmla="*/ 7 w 30"/>
                <a:gd name="T3" fmla="*/ 9 h 29"/>
                <a:gd name="T4" fmla="*/ 7 w 30"/>
                <a:gd name="T5" fmla="*/ 29 h 29"/>
                <a:gd name="T6" fmla="*/ 30 w 30"/>
                <a:gd name="T7" fmla="*/ 29 h 29"/>
                <a:gd name="T8" fmla="*/ 24 w 30"/>
                <a:gd name="T9" fmla="*/ 9 h 29"/>
                <a:gd name="T10" fmla="*/ 30 w 30"/>
                <a:gd name="T11" fmla="*/ 20 h 29"/>
                <a:gd name="T12" fmla="*/ 30 w 30"/>
                <a:gd name="T13" fmla="*/ 9 h 29"/>
                <a:gd name="T14" fmla="*/ 7 w 30"/>
                <a:gd name="T15" fmla="*/ 0 h 29"/>
                <a:gd name="T16" fmla="*/ 0 w 30"/>
                <a:gd name="T17" fmla="*/ 9 h 29"/>
                <a:gd name="T18" fmla="*/ 0 w 30"/>
                <a:gd name="T19" fmla="*/ 9 h 29"/>
                <a:gd name="T20" fmla="*/ 0 w 30"/>
                <a:gd name="T21" fmla="*/ 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9">
                  <a:moveTo>
                    <a:pt x="0" y="9"/>
                  </a:moveTo>
                  <a:lnTo>
                    <a:pt x="7" y="9"/>
                  </a:lnTo>
                  <a:lnTo>
                    <a:pt x="7" y="29"/>
                  </a:lnTo>
                  <a:lnTo>
                    <a:pt x="30" y="29"/>
                  </a:lnTo>
                  <a:lnTo>
                    <a:pt x="24" y="9"/>
                  </a:lnTo>
                  <a:lnTo>
                    <a:pt x="30" y="20"/>
                  </a:lnTo>
                  <a:lnTo>
                    <a:pt x="30" y="9"/>
                  </a:lnTo>
                  <a:lnTo>
                    <a:pt x="7" y="0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4" name="Freeform 684">
              <a:extLst>
                <a:ext uri="{FF2B5EF4-FFF2-40B4-BE49-F238E27FC236}">
                  <a16:creationId xmlns:a16="http://schemas.microsoft.com/office/drawing/2014/main" id="{0A61EA2A-D62E-4942-B242-6FC51C31F2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850" y="4646575"/>
              <a:ext cx="62495" cy="70095"/>
            </a:xfrm>
            <a:custGeom>
              <a:avLst/>
              <a:gdLst>
                <a:gd name="T0" fmla="*/ 0 w 21"/>
                <a:gd name="T1" fmla="*/ 14 h 27"/>
                <a:gd name="T2" fmla="*/ 8 w 21"/>
                <a:gd name="T3" fmla="*/ 27 h 27"/>
                <a:gd name="T4" fmla="*/ 21 w 21"/>
                <a:gd name="T5" fmla="*/ 14 h 27"/>
                <a:gd name="T6" fmla="*/ 8 w 21"/>
                <a:gd name="T7" fmla="*/ 0 h 27"/>
                <a:gd name="T8" fmla="*/ 0 w 21"/>
                <a:gd name="T9" fmla="*/ 14 h 27"/>
                <a:gd name="T10" fmla="*/ 0 w 21"/>
                <a:gd name="T11" fmla="*/ 14 h 27"/>
                <a:gd name="T12" fmla="*/ 0 w 21"/>
                <a:gd name="T13" fmla="*/ 1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7">
                  <a:moveTo>
                    <a:pt x="0" y="14"/>
                  </a:moveTo>
                  <a:lnTo>
                    <a:pt x="8" y="27"/>
                  </a:lnTo>
                  <a:lnTo>
                    <a:pt x="21" y="14"/>
                  </a:lnTo>
                  <a:lnTo>
                    <a:pt x="8" y="0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5" name="Freeform 685">
              <a:extLst>
                <a:ext uri="{FF2B5EF4-FFF2-40B4-BE49-F238E27FC236}">
                  <a16:creationId xmlns:a16="http://schemas.microsoft.com/office/drawing/2014/main" id="{8B0917B1-891B-4A47-847B-B8DD2DD14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7178" y="4516768"/>
              <a:ext cx="83325" cy="147978"/>
            </a:xfrm>
            <a:custGeom>
              <a:avLst/>
              <a:gdLst>
                <a:gd name="T0" fmla="*/ 0 w 27"/>
                <a:gd name="T1" fmla="*/ 0 h 57"/>
                <a:gd name="T2" fmla="*/ 8 w 27"/>
                <a:gd name="T3" fmla="*/ 0 h 57"/>
                <a:gd name="T4" fmla="*/ 17 w 27"/>
                <a:gd name="T5" fmla="*/ 13 h 57"/>
                <a:gd name="T6" fmla="*/ 17 w 27"/>
                <a:gd name="T7" fmla="*/ 22 h 57"/>
                <a:gd name="T8" fmla="*/ 27 w 27"/>
                <a:gd name="T9" fmla="*/ 30 h 57"/>
                <a:gd name="T10" fmla="*/ 27 w 27"/>
                <a:gd name="T11" fmla="*/ 35 h 57"/>
                <a:gd name="T12" fmla="*/ 8 w 27"/>
                <a:gd name="T13" fmla="*/ 57 h 57"/>
                <a:gd name="T14" fmla="*/ 0 w 27"/>
                <a:gd name="T15" fmla="*/ 50 h 57"/>
                <a:gd name="T16" fmla="*/ 0 w 27"/>
                <a:gd name="T17" fmla="*/ 0 h 57"/>
                <a:gd name="T18" fmla="*/ 0 w 27"/>
                <a:gd name="T19" fmla="*/ 0 h 57"/>
                <a:gd name="T20" fmla="*/ 0 w 27"/>
                <a:gd name="T21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" h="57">
                  <a:moveTo>
                    <a:pt x="0" y="0"/>
                  </a:moveTo>
                  <a:lnTo>
                    <a:pt x="8" y="0"/>
                  </a:lnTo>
                  <a:lnTo>
                    <a:pt x="17" y="13"/>
                  </a:lnTo>
                  <a:lnTo>
                    <a:pt x="17" y="22"/>
                  </a:lnTo>
                  <a:lnTo>
                    <a:pt x="27" y="30"/>
                  </a:lnTo>
                  <a:lnTo>
                    <a:pt x="27" y="35"/>
                  </a:lnTo>
                  <a:lnTo>
                    <a:pt x="8" y="57"/>
                  </a:lnTo>
                  <a:lnTo>
                    <a:pt x="0" y="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6" name="Freeform 686">
              <a:extLst>
                <a:ext uri="{FF2B5EF4-FFF2-40B4-BE49-F238E27FC236}">
                  <a16:creationId xmlns:a16="http://schemas.microsoft.com/office/drawing/2014/main" id="{8B95DB51-457E-6549-AA6E-C7F59A4E0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1093" y="4425906"/>
              <a:ext cx="232116" cy="163555"/>
            </a:xfrm>
            <a:custGeom>
              <a:avLst/>
              <a:gdLst>
                <a:gd name="T0" fmla="*/ 78 w 78"/>
                <a:gd name="T1" fmla="*/ 9 h 62"/>
                <a:gd name="T2" fmla="*/ 78 w 78"/>
                <a:gd name="T3" fmla="*/ 17 h 62"/>
                <a:gd name="T4" fmla="*/ 72 w 78"/>
                <a:gd name="T5" fmla="*/ 17 h 62"/>
                <a:gd name="T6" fmla="*/ 67 w 78"/>
                <a:gd name="T7" fmla="*/ 32 h 62"/>
                <a:gd name="T8" fmla="*/ 72 w 78"/>
                <a:gd name="T9" fmla="*/ 47 h 62"/>
                <a:gd name="T10" fmla="*/ 57 w 78"/>
                <a:gd name="T11" fmla="*/ 47 h 62"/>
                <a:gd name="T12" fmla="*/ 45 w 78"/>
                <a:gd name="T13" fmla="*/ 62 h 62"/>
                <a:gd name="T14" fmla="*/ 21 w 78"/>
                <a:gd name="T15" fmla="*/ 56 h 62"/>
                <a:gd name="T16" fmla="*/ 6 w 78"/>
                <a:gd name="T17" fmla="*/ 56 h 62"/>
                <a:gd name="T18" fmla="*/ 6 w 78"/>
                <a:gd name="T19" fmla="*/ 47 h 62"/>
                <a:gd name="T20" fmla="*/ 0 w 78"/>
                <a:gd name="T21" fmla="*/ 32 h 62"/>
                <a:gd name="T22" fmla="*/ 6 w 78"/>
                <a:gd name="T23" fmla="*/ 25 h 62"/>
                <a:gd name="T24" fmla="*/ 0 w 78"/>
                <a:gd name="T25" fmla="*/ 9 h 62"/>
                <a:gd name="T26" fmla="*/ 0 w 78"/>
                <a:gd name="T27" fmla="*/ 0 h 62"/>
                <a:gd name="T28" fmla="*/ 6 w 78"/>
                <a:gd name="T29" fmla="*/ 9 h 62"/>
                <a:gd name="T30" fmla="*/ 13 w 78"/>
                <a:gd name="T31" fmla="*/ 9 h 62"/>
                <a:gd name="T32" fmla="*/ 45 w 78"/>
                <a:gd name="T33" fmla="*/ 17 h 62"/>
                <a:gd name="T34" fmla="*/ 57 w 78"/>
                <a:gd name="T35" fmla="*/ 0 h 62"/>
                <a:gd name="T36" fmla="*/ 78 w 78"/>
                <a:gd name="T37" fmla="*/ 9 h 62"/>
                <a:gd name="T38" fmla="*/ 78 w 78"/>
                <a:gd name="T39" fmla="*/ 9 h 62"/>
                <a:gd name="T40" fmla="*/ 78 w 78"/>
                <a:gd name="T41" fmla="*/ 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62">
                  <a:moveTo>
                    <a:pt x="78" y="9"/>
                  </a:moveTo>
                  <a:lnTo>
                    <a:pt x="78" y="17"/>
                  </a:lnTo>
                  <a:lnTo>
                    <a:pt x="72" y="17"/>
                  </a:lnTo>
                  <a:lnTo>
                    <a:pt x="67" y="32"/>
                  </a:lnTo>
                  <a:lnTo>
                    <a:pt x="72" y="47"/>
                  </a:lnTo>
                  <a:lnTo>
                    <a:pt x="57" y="47"/>
                  </a:lnTo>
                  <a:lnTo>
                    <a:pt x="45" y="62"/>
                  </a:lnTo>
                  <a:lnTo>
                    <a:pt x="21" y="56"/>
                  </a:lnTo>
                  <a:lnTo>
                    <a:pt x="6" y="56"/>
                  </a:lnTo>
                  <a:lnTo>
                    <a:pt x="6" y="47"/>
                  </a:lnTo>
                  <a:lnTo>
                    <a:pt x="0" y="32"/>
                  </a:lnTo>
                  <a:lnTo>
                    <a:pt x="6" y="25"/>
                  </a:lnTo>
                  <a:lnTo>
                    <a:pt x="0" y="9"/>
                  </a:lnTo>
                  <a:lnTo>
                    <a:pt x="0" y="0"/>
                  </a:lnTo>
                  <a:lnTo>
                    <a:pt x="6" y="9"/>
                  </a:lnTo>
                  <a:lnTo>
                    <a:pt x="13" y="9"/>
                  </a:lnTo>
                  <a:lnTo>
                    <a:pt x="45" y="17"/>
                  </a:lnTo>
                  <a:lnTo>
                    <a:pt x="57" y="0"/>
                  </a:lnTo>
                  <a:lnTo>
                    <a:pt x="78" y="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7" name="Freeform 687">
              <a:extLst>
                <a:ext uri="{FF2B5EF4-FFF2-40B4-BE49-F238E27FC236}">
                  <a16:creationId xmlns:a16="http://schemas.microsoft.com/office/drawing/2014/main" id="{F54D2FE8-600C-5E49-AD6E-1666E340A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2193" y="4174083"/>
              <a:ext cx="258900" cy="179132"/>
            </a:xfrm>
            <a:custGeom>
              <a:avLst/>
              <a:gdLst>
                <a:gd name="T0" fmla="*/ 29 w 86"/>
                <a:gd name="T1" fmla="*/ 69 h 69"/>
                <a:gd name="T2" fmla="*/ 49 w 86"/>
                <a:gd name="T3" fmla="*/ 52 h 69"/>
                <a:gd name="T4" fmla="*/ 64 w 86"/>
                <a:gd name="T5" fmla="*/ 52 h 69"/>
                <a:gd name="T6" fmla="*/ 71 w 86"/>
                <a:gd name="T7" fmla="*/ 22 h 69"/>
                <a:gd name="T8" fmla="*/ 86 w 86"/>
                <a:gd name="T9" fmla="*/ 22 h 69"/>
                <a:gd name="T10" fmla="*/ 71 w 86"/>
                <a:gd name="T11" fmla="*/ 6 h 69"/>
                <a:gd name="T12" fmla="*/ 55 w 86"/>
                <a:gd name="T13" fmla="*/ 0 h 69"/>
                <a:gd name="T14" fmla="*/ 20 w 86"/>
                <a:gd name="T15" fmla="*/ 22 h 69"/>
                <a:gd name="T16" fmla="*/ 7 w 86"/>
                <a:gd name="T17" fmla="*/ 22 h 69"/>
                <a:gd name="T18" fmla="*/ 0 w 86"/>
                <a:gd name="T19" fmla="*/ 37 h 69"/>
                <a:gd name="T20" fmla="*/ 0 w 86"/>
                <a:gd name="T21" fmla="*/ 45 h 69"/>
                <a:gd name="T22" fmla="*/ 20 w 86"/>
                <a:gd name="T23" fmla="*/ 69 h 69"/>
                <a:gd name="T24" fmla="*/ 29 w 86"/>
                <a:gd name="T25" fmla="*/ 69 h 69"/>
                <a:gd name="T26" fmla="*/ 29 w 86"/>
                <a:gd name="T2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" h="69">
                  <a:moveTo>
                    <a:pt x="29" y="69"/>
                  </a:moveTo>
                  <a:lnTo>
                    <a:pt x="49" y="52"/>
                  </a:lnTo>
                  <a:lnTo>
                    <a:pt x="64" y="52"/>
                  </a:lnTo>
                  <a:lnTo>
                    <a:pt x="71" y="22"/>
                  </a:lnTo>
                  <a:lnTo>
                    <a:pt x="86" y="22"/>
                  </a:lnTo>
                  <a:lnTo>
                    <a:pt x="71" y="6"/>
                  </a:lnTo>
                  <a:lnTo>
                    <a:pt x="55" y="0"/>
                  </a:lnTo>
                  <a:lnTo>
                    <a:pt x="20" y="22"/>
                  </a:lnTo>
                  <a:lnTo>
                    <a:pt x="7" y="22"/>
                  </a:lnTo>
                  <a:lnTo>
                    <a:pt x="0" y="37"/>
                  </a:lnTo>
                  <a:lnTo>
                    <a:pt x="0" y="45"/>
                  </a:lnTo>
                  <a:lnTo>
                    <a:pt x="20" y="69"/>
                  </a:lnTo>
                  <a:lnTo>
                    <a:pt x="29" y="69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8" name="Freeform 688">
              <a:extLst>
                <a:ext uri="{FF2B5EF4-FFF2-40B4-BE49-F238E27FC236}">
                  <a16:creationId xmlns:a16="http://schemas.microsoft.com/office/drawing/2014/main" id="{7ACE570B-1E0E-9B42-AE4E-49CE9C464B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110" y="4296099"/>
              <a:ext cx="238069" cy="220669"/>
            </a:xfrm>
            <a:custGeom>
              <a:avLst/>
              <a:gdLst>
                <a:gd name="T0" fmla="*/ 38 w 80"/>
                <a:gd name="T1" fmla="*/ 0 h 84"/>
                <a:gd name="T2" fmla="*/ 58 w 80"/>
                <a:gd name="T3" fmla="*/ 23 h 84"/>
                <a:gd name="T4" fmla="*/ 67 w 80"/>
                <a:gd name="T5" fmla="*/ 23 h 84"/>
                <a:gd name="T6" fmla="*/ 80 w 80"/>
                <a:gd name="T7" fmla="*/ 30 h 84"/>
                <a:gd name="T8" fmla="*/ 80 w 80"/>
                <a:gd name="T9" fmla="*/ 38 h 84"/>
                <a:gd name="T10" fmla="*/ 67 w 80"/>
                <a:gd name="T11" fmla="*/ 38 h 84"/>
                <a:gd name="T12" fmla="*/ 67 w 80"/>
                <a:gd name="T13" fmla="*/ 30 h 84"/>
                <a:gd name="T14" fmla="*/ 45 w 80"/>
                <a:gd name="T15" fmla="*/ 23 h 84"/>
                <a:gd name="T16" fmla="*/ 38 w 80"/>
                <a:gd name="T17" fmla="*/ 30 h 84"/>
                <a:gd name="T18" fmla="*/ 38 w 80"/>
                <a:gd name="T19" fmla="*/ 23 h 84"/>
                <a:gd name="T20" fmla="*/ 30 w 80"/>
                <a:gd name="T21" fmla="*/ 30 h 84"/>
                <a:gd name="T22" fmla="*/ 38 w 80"/>
                <a:gd name="T23" fmla="*/ 38 h 84"/>
                <a:gd name="T24" fmla="*/ 52 w 80"/>
                <a:gd name="T25" fmla="*/ 69 h 84"/>
                <a:gd name="T26" fmla="*/ 58 w 80"/>
                <a:gd name="T27" fmla="*/ 77 h 84"/>
                <a:gd name="T28" fmla="*/ 58 w 80"/>
                <a:gd name="T29" fmla="*/ 84 h 84"/>
                <a:gd name="T30" fmla="*/ 45 w 80"/>
                <a:gd name="T31" fmla="*/ 69 h 84"/>
                <a:gd name="T32" fmla="*/ 38 w 80"/>
                <a:gd name="T33" fmla="*/ 69 h 84"/>
                <a:gd name="T34" fmla="*/ 16 w 80"/>
                <a:gd name="T35" fmla="*/ 52 h 84"/>
                <a:gd name="T36" fmla="*/ 16 w 80"/>
                <a:gd name="T37" fmla="*/ 30 h 84"/>
                <a:gd name="T38" fmla="*/ 8 w 80"/>
                <a:gd name="T39" fmla="*/ 30 h 84"/>
                <a:gd name="T40" fmla="*/ 0 w 80"/>
                <a:gd name="T41" fmla="*/ 38 h 84"/>
                <a:gd name="T42" fmla="*/ 0 w 80"/>
                <a:gd name="T43" fmla="*/ 23 h 84"/>
                <a:gd name="T44" fmla="*/ 16 w 80"/>
                <a:gd name="T45" fmla="*/ 23 h 84"/>
                <a:gd name="T46" fmla="*/ 30 w 80"/>
                <a:gd name="T47" fmla="*/ 0 h 84"/>
                <a:gd name="T48" fmla="*/ 38 w 80"/>
                <a:gd name="T49" fmla="*/ 0 h 84"/>
                <a:gd name="T50" fmla="*/ 38 w 80"/>
                <a:gd name="T5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0" h="84">
                  <a:moveTo>
                    <a:pt x="38" y="0"/>
                  </a:moveTo>
                  <a:lnTo>
                    <a:pt x="58" y="23"/>
                  </a:lnTo>
                  <a:lnTo>
                    <a:pt x="67" y="23"/>
                  </a:lnTo>
                  <a:lnTo>
                    <a:pt x="80" y="30"/>
                  </a:lnTo>
                  <a:lnTo>
                    <a:pt x="80" y="38"/>
                  </a:lnTo>
                  <a:lnTo>
                    <a:pt x="67" y="38"/>
                  </a:lnTo>
                  <a:lnTo>
                    <a:pt x="67" y="30"/>
                  </a:lnTo>
                  <a:lnTo>
                    <a:pt x="45" y="23"/>
                  </a:lnTo>
                  <a:lnTo>
                    <a:pt x="38" y="30"/>
                  </a:lnTo>
                  <a:lnTo>
                    <a:pt x="38" y="23"/>
                  </a:lnTo>
                  <a:lnTo>
                    <a:pt x="30" y="30"/>
                  </a:lnTo>
                  <a:lnTo>
                    <a:pt x="38" y="38"/>
                  </a:lnTo>
                  <a:lnTo>
                    <a:pt x="52" y="69"/>
                  </a:lnTo>
                  <a:lnTo>
                    <a:pt x="58" y="77"/>
                  </a:lnTo>
                  <a:lnTo>
                    <a:pt x="58" y="84"/>
                  </a:lnTo>
                  <a:lnTo>
                    <a:pt x="45" y="69"/>
                  </a:lnTo>
                  <a:lnTo>
                    <a:pt x="38" y="69"/>
                  </a:lnTo>
                  <a:lnTo>
                    <a:pt x="16" y="52"/>
                  </a:lnTo>
                  <a:lnTo>
                    <a:pt x="16" y="30"/>
                  </a:lnTo>
                  <a:lnTo>
                    <a:pt x="8" y="30"/>
                  </a:lnTo>
                  <a:lnTo>
                    <a:pt x="0" y="38"/>
                  </a:lnTo>
                  <a:lnTo>
                    <a:pt x="0" y="23"/>
                  </a:lnTo>
                  <a:lnTo>
                    <a:pt x="16" y="23"/>
                  </a:lnTo>
                  <a:lnTo>
                    <a:pt x="30" y="0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49" name="Freeform 689">
              <a:extLst>
                <a:ext uri="{FF2B5EF4-FFF2-40B4-BE49-F238E27FC236}">
                  <a16:creationId xmlns:a16="http://schemas.microsoft.com/office/drawing/2014/main" id="{7917C8A4-B9E2-9143-8F9D-971738CC12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8493" y="4314273"/>
              <a:ext cx="190456" cy="236246"/>
            </a:xfrm>
            <a:custGeom>
              <a:avLst/>
              <a:gdLst>
                <a:gd name="T0" fmla="*/ 13 w 63"/>
                <a:gd name="T1" fmla="*/ 31 h 90"/>
                <a:gd name="T2" fmla="*/ 13 w 63"/>
                <a:gd name="T3" fmla="*/ 21 h 90"/>
                <a:gd name="T4" fmla="*/ 0 w 63"/>
                <a:gd name="T5" fmla="*/ 15 h 90"/>
                <a:gd name="T6" fmla="*/ 20 w 63"/>
                <a:gd name="T7" fmla="*/ 0 h 90"/>
                <a:gd name="T8" fmla="*/ 35 w 63"/>
                <a:gd name="T9" fmla="*/ 31 h 90"/>
                <a:gd name="T10" fmla="*/ 57 w 63"/>
                <a:gd name="T11" fmla="*/ 31 h 90"/>
                <a:gd name="T12" fmla="*/ 57 w 63"/>
                <a:gd name="T13" fmla="*/ 52 h 90"/>
                <a:gd name="T14" fmla="*/ 63 w 63"/>
                <a:gd name="T15" fmla="*/ 67 h 90"/>
                <a:gd name="T16" fmla="*/ 57 w 63"/>
                <a:gd name="T17" fmla="*/ 75 h 90"/>
                <a:gd name="T18" fmla="*/ 35 w 63"/>
                <a:gd name="T19" fmla="*/ 75 h 90"/>
                <a:gd name="T20" fmla="*/ 26 w 63"/>
                <a:gd name="T21" fmla="*/ 90 h 90"/>
                <a:gd name="T22" fmla="*/ 20 w 63"/>
                <a:gd name="T23" fmla="*/ 75 h 90"/>
                <a:gd name="T24" fmla="*/ 20 w 63"/>
                <a:gd name="T25" fmla="*/ 67 h 90"/>
                <a:gd name="T26" fmla="*/ 13 w 63"/>
                <a:gd name="T27" fmla="*/ 60 h 90"/>
                <a:gd name="T28" fmla="*/ 13 w 63"/>
                <a:gd name="T29" fmla="*/ 31 h 90"/>
                <a:gd name="T30" fmla="*/ 13 w 63"/>
                <a:gd name="T31" fmla="*/ 31 h 90"/>
                <a:gd name="T32" fmla="*/ 13 w 63"/>
                <a:gd name="T33" fmla="*/ 31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90">
                  <a:moveTo>
                    <a:pt x="13" y="31"/>
                  </a:moveTo>
                  <a:lnTo>
                    <a:pt x="13" y="21"/>
                  </a:lnTo>
                  <a:lnTo>
                    <a:pt x="0" y="15"/>
                  </a:lnTo>
                  <a:lnTo>
                    <a:pt x="20" y="0"/>
                  </a:lnTo>
                  <a:lnTo>
                    <a:pt x="35" y="31"/>
                  </a:lnTo>
                  <a:lnTo>
                    <a:pt x="57" y="31"/>
                  </a:lnTo>
                  <a:lnTo>
                    <a:pt x="57" y="52"/>
                  </a:lnTo>
                  <a:lnTo>
                    <a:pt x="63" y="67"/>
                  </a:lnTo>
                  <a:lnTo>
                    <a:pt x="57" y="75"/>
                  </a:lnTo>
                  <a:lnTo>
                    <a:pt x="35" y="75"/>
                  </a:lnTo>
                  <a:lnTo>
                    <a:pt x="26" y="90"/>
                  </a:lnTo>
                  <a:lnTo>
                    <a:pt x="20" y="75"/>
                  </a:lnTo>
                  <a:lnTo>
                    <a:pt x="20" y="67"/>
                  </a:lnTo>
                  <a:lnTo>
                    <a:pt x="13" y="60"/>
                  </a:lnTo>
                  <a:lnTo>
                    <a:pt x="13" y="31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0" name="Freeform 690">
              <a:extLst>
                <a:ext uri="{FF2B5EF4-FFF2-40B4-BE49-F238E27FC236}">
                  <a16:creationId xmlns:a16="http://schemas.microsoft.com/office/drawing/2014/main" id="{7F535A39-6CE8-9843-AC8F-6A475C1C4D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1819" y="4516768"/>
              <a:ext cx="107131" cy="72691"/>
            </a:xfrm>
            <a:custGeom>
              <a:avLst/>
              <a:gdLst>
                <a:gd name="T0" fmla="*/ 9 w 35"/>
                <a:gd name="T1" fmla="*/ 28 h 28"/>
                <a:gd name="T2" fmla="*/ 0 w 35"/>
                <a:gd name="T3" fmla="*/ 20 h 28"/>
                <a:gd name="T4" fmla="*/ 0 w 35"/>
                <a:gd name="T5" fmla="*/ 13 h 28"/>
                <a:gd name="T6" fmla="*/ 9 w 35"/>
                <a:gd name="T7" fmla="*/ 0 h 28"/>
                <a:gd name="T8" fmla="*/ 30 w 35"/>
                <a:gd name="T9" fmla="*/ 0 h 28"/>
                <a:gd name="T10" fmla="*/ 35 w 35"/>
                <a:gd name="T11" fmla="*/ 13 h 28"/>
                <a:gd name="T12" fmla="*/ 35 w 35"/>
                <a:gd name="T13" fmla="*/ 20 h 28"/>
                <a:gd name="T14" fmla="*/ 9 w 35"/>
                <a:gd name="T15" fmla="*/ 28 h 28"/>
                <a:gd name="T16" fmla="*/ 9 w 35"/>
                <a:gd name="T17" fmla="*/ 28 h 28"/>
                <a:gd name="T18" fmla="*/ 9 w 35"/>
                <a:gd name="T19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28">
                  <a:moveTo>
                    <a:pt x="9" y="28"/>
                  </a:moveTo>
                  <a:lnTo>
                    <a:pt x="0" y="20"/>
                  </a:lnTo>
                  <a:lnTo>
                    <a:pt x="0" y="13"/>
                  </a:lnTo>
                  <a:lnTo>
                    <a:pt x="9" y="0"/>
                  </a:lnTo>
                  <a:lnTo>
                    <a:pt x="30" y="0"/>
                  </a:lnTo>
                  <a:lnTo>
                    <a:pt x="35" y="13"/>
                  </a:lnTo>
                  <a:lnTo>
                    <a:pt x="35" y="20"/>
                  </a:lnTo>
                  <a:lnTo>
                    <a:pt x="9" y="28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1" name="Freeform 691">
              <a:extLst>
                <a:ext uri="{FF2B5EF4-FFF2-40B4-BE49-F238E27FC236}">
                  <a16:creationId xmlns:a16="http://schemas.microsoft.com/office/drawing/2014/main" id="{3AFBC352-EF37-F647-A1C4-81ABD527E2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8386" y="4348021"/>
              <a:ext cx="148793" cy="137594"/>
            </a:xfrm>
            <a:custGeom>
              <a:avLst/>
              <a:gdLst>
                <a:gd name="T0" fmla="*/ 10 w 50"/>
                <a:gd name="T1" fmla="*/ 17 h 52"/>
                <a:gd name="T2" fmla="*/ 22 w 50"/>
                <a:gd name="T3" fmla="*/ 45 h 52"/>
                <a:gd name="T4" fmla="*/ 28 w 50"/>
                <a:gd name="T5" fmla="*/ 52 h 52"/>
                <a:gd name="T6" fmla="*/ 37 w 50"/>
                <a:gd name="T7" fmla="*/ 45 h 52"/>
                <a:gd name="T8" fmla="*/ 50 w 50"/>
                <a:gd name="T9" fmla="*/ 45 h 52"/>
                <a:gd name="T10" fmla="*/ 50 w 50"/>
                <a:gd name="T11" fmla="*/ 17 h 52"/>
                <a:gd name="T12" fmla="*/ 37 w 50"/>
                <a:gd name="T13" fmla="*/ 17 h 52"/>
                <a:gd name="T14" fmla="*/ 37 w 50"/>
                <a:gd name="T15" fmla="*/ 8 h 52"/>
                <a:gd name="T16" fmla="*/ 15 w 50"/>
                <a:gd name="T17" fmla="*/ 0 h 52"/>
                <a:gd name="T18" fmla="*/ 10 w 50"/>
                <a:gd name="T19" fmla="*/ 8 h 52"/>
                <a:gd name="T20" fmla="*/ 10 w 50"/>
                <a:gd name="T21" fmla="*/ 0 h 52"/>
                <a:gd name="T22" fmla="*/ 0 w 50"/>
                <a:gd name="T23" fmla="*/ 8 h 52"/>
                <a:gd name="T24" fmla="*/ 10 w 50"/>
                <a:gd name="T25" fmla="*/ 17 h 52"/>
                <a:gd name="T26" fmla="*/ 10 w 50"/>
                <a:gd name="T27" fmla="*/ 17 h 52"/>
                <a:gd name="T28" fmla="*/ 10 w 50"/>
                <a:gd name="T29" fmla="*/ 1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" h="52">
                  <a:moveTo>
                    <a:pt x="10" y="17"/>
                  </a:moveTo>
                  <a:lnTo>
                    <a:pt x="22" y="45"/>
                  </a:lnTo>
                  <a:lnTo>
                    <a:pt x="28" y="52"/>
                  </a:lnTo>
                  <a:lnTo>
                    <a:pt x="37" y="45"/>
                  </a:lnTo>
                  <a:lnTo>
                    <a:pt x="50" y="45"/>
                  </a:lnTo>
                  <a:lnTo>
                    <a:pt x="50" y="17"/>
                  </a:lnTo>
                  <a:lnTo>
                    <a:pt x="37" y="17"/>
                  </a:lnTo>
                  <a:lnTo>
                    <a:pt x="37" y="8"/>
                  </a:lnTo>
                  <a:lnTo>
                    <a:pt x="15" y="0"/>
                  </a:lnTo>
                  <a:lnTo>
                    <a:pt x="10" y="8"/>
                  </a:lnTo>
                  <a:lnTo>
                    <a:pt x="10" y="0"/>
                  </a:lnTo>
                  <a:lnTo>
                    <a:pt x="0" y="8"/>
                  </a:lnTo>
                  <a:lnTo>
                    <a:pt x="10" y="1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2" name="Freeform 692">
              <a:extLst>
                <a:ext uri="{FF2B5EF4-FFF2-40B4-BE49-F238E27FC236}">
                  <a16:creationId xmlns:a16="http://schemas.microsoft.com/office/drawing/2014/main" id="{B9E7281B-4C7B-C544-99E9-DCF531F78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3643" y="4039084"/>
              <a:ext cx="264853" cy="134999"/>
            </a:xfrm>
            <a:custGeom>
              <a:avLst/>
              <a:gdLst>
                <a:gd name="T0" fmla="*/ 89 w 89"/>
                <a:gd name="T1" fmla="*/ 37 h 52"/>
                <a:gd name="T2" fmla="*/ 75 w 89"/>
                <a:gd name="T3" fmla="*/ 15 h 52"/>
                <a:gd name="T4" fmla="*/ 69 w 89"/>
                <a:gd name="T5" fmla="*/ 15 h 52"/>
                <a:gd name="T6" fmla="*/ 42 w 89"/>
                <a:gd name="T7" fmla="*/ 0 h 52"/>
                <a:gd name="T8" fmla="*/ 32 w 89"/>
                <a:gd name="T9" fmla="*/ 0 h 52"/>
                <a:gd name="T10" fmla="*/ 20 w 89"/>
                <a:gd name="T11" fmla="*/ 8 h 52"/>
                <a:gd name="T12" fmla="*/ 0 w 89"/>
                <a:gd name="T13" fmla="*/ 15 h 52"/>
                <a:gd name="T14" fmla="*/ 12 w 89"/>
                <a:gd name="T15" fmla="*/ 37 h 52"/>
                <a:gd name="T16" fmla="*/ 27 w 89"/>
                <a:gd name="T17" fmla="*/ 52 h 52"/>
                <a:gd name="T18" fmla="*/ 42 w 89"/>
                <a:gd name="T19" fmla="*/ 52 h 52"/>
                <a:gd name="T20" fmla="*/ 42 w 89"/>
                <a:gd name="T21" fmla="*/ 45 h 52"/>
                <a:gd name="T22" fmla="*/ 69 w 89"/>
                <a:gd name="T23" fmla="*/ 52 h 52"/>
                <a:gd name="T24" fmla="*/ 89 w 89"/>
                <a:gd name="T25" fmla="*/ 37 h 52"/>
                <a:gd name="T26" fmla="*/ 89 w 89"/>
                <a:gd name="T27" fmla="*/ 37 h 52"/>
                <a:gd name="T28" fmla="*/ 89 w 89"/>
                <a:gd name="T29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9" h="52">
                  <a:moveTo>
                    <a:pt x="89" y="37"/>
                  </a:moveTo>
                  <a:lnTo>
                    <a:pt x="75" y="15"/>
                  </a:lnTo>
                  <a:lnTo>
                    <a:pt x="69" y="15"/>
                  </a:lnTo>
                  <a:lnTo>
                    <a:pt x="42" y="0"/>
                  </a:lnTo>
                  <a:lnTo>
                    <a:pt x="32" y="0"/>
                  </a:lnTo>
                  <a:lnTo>
                    <a:pt x="20" y="8"/>
                  </a:lnTo>
                  <a:lnTo>
                    <a:pt x="0" y="15"/>
                  </a:lnTo>
                  <a:lnTo>
                    <a:pt x="12" y="37"/>
                  </a:lnTo>
                  <a:lnTo>
                    <a:pt x="27" y="52"/>
                  </a:lnTo>
                  <a:lnTo>
                    <a:pt x="42" y="52"/>
                  </a:lnTo>
                  <a:lnTo>
                    <a:pt x="42" y="45"/>
                  </a:lnTo>
                  <a:lnTo>
                    <a:pt x="69" y="52"/>
                  </a:lnTo>
                  <a:lnTo>
                    <a:pt x="89" y="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3" name="Freeform 693">
              <a:extLst>
                <a:ext uri="{FF2B5EF4-FFF2-40B4-BE49-F238E27FC236}">
                  <a16:creationId xmlns:a16="http://schemas.microsoft.com/office/drawing/2014/main" id="{ACC16AF5-5897-2043-8646-44CD56D79A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3024" y="4129949"/>
              <a:ext cx="238069" cy="103845"/>
            </a:xfrm>
            <a:custGeom>
              <a:avLst/>
              <a:gdLst>
                <a:gd name="T0" fmla="*/ 79 w 79"/>
                <a:gd name="T1" fmla="*/ 10 h 40"/>
                <a:gd name="T2" fmla="*/ 57 w 79"/>
                <a:gd name="T3" fmla="*/ 0 h 40"/>
                <a:gd name="T4" fmla="*/ 42 w 79"/>
                <a:gd name="T5" fmla="*/ 10 h 40"/>
                <a:gd name="T6" fmla="*/ 35 w 79"/>
                <a:gd name="T7" fmla="*/ 0 h 40"/>
                <a:gd name="T8" fmla="*/ 22 w 79"/>
                <a:gd name="T9" fmla="*/ 0 h 40"/>
                <a:gd name="T10" fmla="*/ 0 w 79"/>
                <a:gd name="T11" fmla="*/ 18 h 40"/>
                <a:gd name="T12" fmla="*/ 0 w 79"/>
                <a:gd name="T13" fmla="*/ 40 h 40"/>
                <a:gd name="T14" fmla="*/ 13 w 79"/>
                <a:gd name="T15" fmla="*/ 40 h 40"/>
                <a:gd name="T16" fmla="*/ 48 w 79"/>
                <a:gd name="T17" fmla="*/ 18 h 40"/>
                <a:gd name="T18" fmla="*/ 64 w 79"/>
                <a:gd name="T19" fmla="*/ 25 h 40"/>
                <a:gd name="T20" fmla="*/ 79 w 79"/>
                <a:gd name="T21" fmla="*/ 10 h 40"/>
                <a:gd name="T22" fmla="*/ 79 w 79"/>
                <a:gd name="T23" fmla="*/ 10 h 40"/>
                <a:gd name="T24" fmla="*/ 79 w 79"/>
                <a:gd name="T25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9" h="40">
                  <a:moveTo>
                    <a:pt x="79" y="10"/>
                  </a:moveTo>
                  <a:lnTo>
                    <a:pt x="57" y="0"/>
                  </a:lnTo>
                  <a:lnTo>
                    <a:pt x="42" y="10"/>
                  </a:lnTo>
                  <a:lnTo>
                    <a:pt x="35" y="0"/>
                  </a:lnTo>
                  <a:lnTo>
                    <a:pt x="22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13" y="40"/>
                  </a:lnTo>
                  <a:lnTo>
                    <a:pt x="48" y="18"/>
                  </a:lnTo>
                  <a:lnTo>
                    <a:pt x="64" y="25"/>
                  </a:lnTo>
                  <a:lnTo>
                    <a:pt x="79" y="1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4" name="Freeform 694">
              <a:extLst>
                <a:ext uri="{FF2B5EF4-FFF2-40B4-BE49-F238E27FC236}">
                  <a16:creationId xmlns:a16="http://schemas.microsoft.com/office/drawing/2014/main" id="{BAE6E610-72E5-2D4F-B2F3-7F9CB5B23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0452" y="4257160"/>
              <a:ext cx="169625" cy="96057"/>
            </a:xfrm>
            <a:custGeom>
              <a:avLst/>
              <a:gdLst>
                <a:gd name="T0" fmla="*/ 14 w 57"/>
                <a:gd name="T1" fmla="*/ 37 h 37"/>
                <a:gd name="T2" fmla="*/ 29 w 57"/>
                <a:gd name="T3" fmla="*/ 20 h 37"/>
                <a:gd name="T4" fmla="*/ 42 w 57"/>
                <a:gd name="T5" fmla="*/ 20 h 37"/>
                <a:gd name="T6" fmla="*/ 42 w 57"/>
                <a:gd name="T7" fmla="*/ 15 h 37"/>
                <a:gd name="T8" fmla="*/ 50 w 57"/>
                <a:gd name="T9" fmla="*/ 20 h 37"/>
                <a:gd name="T10" fmla="*/ 57 w 57"/>
                <a:gd name="T11" fmla="*/ 6 h 37"/>
                <a:gd name="T12" fmla="*/ 50 w 57"/>
                <a:gd name="T13" fmla="*/ 6 h 37"/>
                <a:gd name="T14" fmla="*/ 42 w 57"/>
                <a:gd name="T15" fmla="*/ 0 h 37"/>
                <a:gd name="T16" fmla="*/ 9 w 57"/>
                <a:gd name="T17" fmla="*/ 0 h 37"/>
                <a:gd name="T18" fmla="*/ 0 w 57"/>
                <a:gd name="T19" fmla="*/ 15 h 37"/>
                <a:gd name="T20" fmla="*/ 0 w 57"/>
                <a:gd name="T21" fmla="*/ 20 h 37"/>
                <a:gd name="T22" fmla="*/ 9 w 57"/>
                <a:gd name="T23" fmla="*/ 15 h 37"/>
                <a:gd name="T24" fmla="*/ 9 w 57"/>
                <a:gd name="T25" fmla="*/ 37 h 37"/>
                <a:gd name="T26" fmla="*/ 14 w 57"/>
                <a:gd name="T27" fmla="*/ 37 h 37"/>
                <a:gd name="T28" fmla="*/ 14 w 57"/>
                <a:gd name="T2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7" h="37">
                  <a:moveTo>
                    <a:pt x="14" y="37"/>
                  </a:moveTo>
                  <a:lnTo>
                    <a:pt x="29" y="20"/>
                  </a:lnTo>
                  <a:lnTo>
                    <a:pt x="42" y="20"/>
                  </a:lnTo>
                  <a:lnTo>
                    <a:pt x="42" y="15"/>
                  </a:lnTo>
                  <a:lnTo>
                    <a:pt x="50" y="20"/>
                  </a:lnTo>
                  <a:lnTo>
                    <a:pt x="57" y="6"/>
                  </a:lnTo>
                  <a:lnTo>
                    <a:pt x="50" y="6"/>
                  </a:lnTo>
                  <a:lnTo>
                    <a:pt x="42" y="0"/>
                  </a:lnTo>
                  <a:lnTo>
                    <a:pt x="9" y="0"/>
                  </a:lnTo>
                  <a:lnTo>
                    <a:pt x="0" y="15"/>
                  </a:lnTo>
                  <a:lnTo>
                    <a:pt x="0" y="20"/>
                  </a:lnTo>
                  <a:lnTo>
                    <a:pt x="9" y="15"/>
                  </a:lnTo>
                  <a:lnTo>
                    <a:pt x="9" y="37"/>
                  </a:lnTo>
                  <a:lnTo>
                    <a:pt x="14" y="37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5" name="Freeform 695">
              <a:extLst>
                <a:ext uri="{FF2B5EF4-FFF2-40B4-BE49-F238E27FC236}">
                  <a16:creationId xmlns:a16="http://schemas.microsoft.com/office/drawing/2014/main" id="{D980B7FF-054D-BB4F-8584-41759CAE32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9110" y="4264945"/>
              <a:ext cx="113084" cy="83075"/>
            </a:xfrm>
            <a:custGeom>
              <a:avLst/>
              <a:gdLst>
                <a:gd name="T0" fmla="*/ 38 w 38"/>
                <a:gd name="T1" fmla="*/ 10 h 32"/>
                <a:gd name="T2" fmla="*/ 30 w 38"/>
                <a:gd name="T3" fmla="*/ 10 h 32"/>
                <a:gd name="T4" fmla="*/ 15 w 38"/>
                <a:gd name="T5" fmla="*/ 32 h 32"/>
                <a:gd name="T6" fmla="*/ 0 w 38"/>
                <a:gd name="T7" fmla="*/ 32 h 32"/>
                <a:gd name="T8" fmla="*/ 0 w 38"/>
                <a:gd name="T9" fmla="*/ 10 h 32"/>
                <a:gd name="T10" fmla="*/ 38 w 38"/>
                <a:gd name="T11" fmla="*/ 0 h 32"/>
                <a:gd name="T12" fmla="*/ 38 w 38"/>
                <a:gd name="T13" fmla="*/ 10 h 32"/>
                <a:gd name="T14" fmla="*/ 38 w 38"/>
                <a:gd name="T15" fmla="*/ 10 h 32"/>
                <a:gd name="T16" fmla="*/ 38 w 38"/>
                <a:gd name="T17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32">
                  <a:moveTo>
                    <a:pt x="38" y="10"/>
                  </a:moveTo>
                  <a:lnTo>
                    <a:pt x="30" y="10"/>
                  </a:lnTo>
                  <a:lnTo>
                    <a:pt x="15" y="32"/>
                  </a:lnTo>
                  <a:lnTo>
                    <a:pt x="0" y="32"/>
                  </a:lnTo>
                  <a:lnTo>
                    <a:pt x="0" y="10"/>
                  </a:lnTo>
                  <a:lnTo>
                    <a:pt x="38" y="0"/>
                  </a:lnTo>
                  <a:lnTo>
                    <a:pt x="38" y="10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sp>
          <p:nvSpPr>
            <p:cNvPr id="156" name="Freeform 696">
              <a:extLst>
                <a:ext uri="{FF2B5EF4-FFF2-40B4-BE49-F238E27FC236}">
                  <a16:creationId xmlns:a16="http://schemas.microsoft.com/office/drawing/2014/main" id="{26FC8536-34CA-2C48-8044-794717728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8735" y="4475232"/>
              <a:ext cx="89276" cy="75288"/>
            </a:xfrm>
            <a:custGeom>
              <a:avLst/>
              <a:gdLst>
                <a:gd name="T0" fmla="*/ 0 w 30"/>
                <a:gd name="T1" fmla="*/ 13 h 28"/>
                <a:gd name="T2" fmla="*/ 21 w 30"/>
                <a:gd name="T3" fmla="*/ 28 h 28"/>
                <a:gd name="T4" fmla="*/ 21 w 30"/>
                <a:gd name="T5" fmla="*/ 13 h 28"/>
                <a:gd name="T6" fmla="*/ 30 w 30"/>
                <a:gd name="T7" fmla="*/ 13 h 28"/>
                <a:gd name="T8" fmla="*/ 30 w 30"/>
                <a:gd name="T9" fmla="*/ 6 h 28"/>
                <a:gd name="T10" fmla="*/ 21 w 30"/>
                <a:gd name="T11" fmla="*/ 0 h 28"/>
                <a:gd name="T12" fmla="*/ 8 w 30"/>
                <a:gd name="T13" fmla="*/ 0 h 28"/>
                <a:gd name="T14" fmla="*/ 0 w 30"/>
                <a:gd name="T15" fmla="*/ 6 h 28"/>
                <a:gd name="T16" fmla="*/ 0 w 30"/>
                <a:gd name="T17" fmla="*/ 13 h 28"/>
                <a:gd name="T18" fmla="*/ 0 w 30"/>
                <a:gd name="T19" fmla="*/ 13 h 28"/>
                <a:gd name="T20" fmla="*/ 0 w 30"/>
                <a:gd name="T2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28">
                  <a:moveTo>
                    <a:pt x="0" y="13"/>
                  </a:moveTo>
                  <a:lnTo>
                    <a:pt x="21" y="28"/>
                  </a:lnTo>
                  <a:lnTo>
                    <a:pt x="21" y="13"/>
                  </a:lnTo>
                  <a:lnTo>
                    <a:pt x="30" y="13"/>
                  </a:lnTo>
                  <a:lnTo>
                    <a:pt x="30" y="6"/>
                  </a:lnTo>
                  <a:lnTo>
                    <a:pt x="21" y="0"/>
                  </a:lnTo>
                  <a:lnTo>
                    <a:pt x="8" y="0"/>
                  </a:lnTo>
                  <a:lnTo>
                    <a:pt x="0" y="6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0067B8"/>
            </a:solidFill>
            <a:ln w="9525">
              <a:solidFill>
                <a:srgbClr val="0067B8"/>
              </a:solidFill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9066"/>
                </a:buClr>
                <a:buSzTx/>
                <a:buFont typeface="Wingdings" pitchFamily="2" charset="2"/>
                <a:buChar char="è"/>
                <a:tabLst/>
                <a:defRPr/>
              </a:pPr>
              <a:endParaRPr kumimoji="0" lang="de-DE" sz="2400" b="0" i="0" u="none" strike="noStrike" kern="0" cap="none" spc="0" normalizeH="0" baseline="0" noProof="0">
                <a:ln>
                  <a:noFill/>
                </a:ln>
                <a:solidFill>
                  <a:srgbClr val="707172"/>
                </a:solidFill>
                <a:effectLst/>
                <a:uLnTx/>
                <a:uFillTx/>
                <a:latin typeface="Arial"/>
              </a:endParaRPr>
            </a:p>
          </p:txBody>
        </p:sp>
        <p:pic>
          <p:nvPicPr>
            <p:cNvPr id="157" name="Grafik 156" descr="Markierung mit einfarbiger Füllung">
              <a:extLst>
                <a:ext uri="{FF2B5EF4-FFF2-40B4-BE49-F238E27FC236}">
                  <a16:creationId xmlns:a16="http://schemas.microsoft.com/office/drawing/2014/main" id="{95EAACE7-846D-2047-8CF3-A25CDB19D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554269" y="3779129"/>
              <a:ext cx="380994" cy="380994"/>
            </a:xfrm>
            <a:prstGeom prst="rect">
              <a:avLst/>
            </a:prstGeom>
          </p:spPr>
        </p:pic>
      </p:grpSp>
      <p:pic>
        <p:nvPicPr>
          <p:cNvPr id="159" name="Grafik 158" descr="Ein Bild, das Text enthält.&#10;&#10;Automatisch generierte Beschreibung">
            <a:extLst>
              <a:ext uri="{FF2B5EF4-FFF2-40B4-BE49-F238E27FC236}">
                <a16:creationId xmlns:a16="http://schemas.microsoft.com/office/drawing/2014/main" id="{A252EDFE-9945-9F4B-B8D1-02EA1C7B87A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11738" y="5666657"/>
            <a:ext cx="1765954" cy="1004386"/>
          </a:xfrm>
          <a:prstGeom prst="rect">
            <a:avLst/>
          </a:prstGeom>
        </p:spPr>
      </p:pic>
      <p:sp>
        <p:nvSpPr>
          <p:cNvPr id="160" name="Textfeld 159">
            <a:extLst>
              <a:ext uri="{FF2B5EF4-FFF2-40B4-BE49-F238E27FC236}">
                <a16:creationId xmlns:a16="http://schemas.microsoft.com/office/drawing/2014/main" id="{077E82E6-466F-274A-A8D8-6A40B979F036}"/>
              </a:ext>
            </a:extLst>
          </p:cNvPr>
          <p:cNvSpPr txBox="1"/>
          <p:nvPr userDrawn="1"/>
        </p:nvSpPr>
        <p:spPr>
          <a:xfrm>
            <a:off x="209659" y="199696"/>
            <a:ext cx="1524000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5/October-2022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9:00 – 18:30 </a:t>
            </a:r>
            <a:r>
              <a:rPr lang="de-DE" sz="1050" dirty="0" err="1">
                <a:solidFill>
                  <a:schemeClr val="tx1"/>
                </a:solidFill>
                <a:latin typeface="+mj-lt"/>
              </a:rPr>
              <a:t>hrs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UTC+2</a:t>
            </a: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D6C56B29-BBCB-2146-8787-FDC51D1F9788}"/>
              </a:ext>
            </a:extLst>
          </p:cNvPr>
          <p:cNvSpPr txBox="1"/>
          <p:nvPr userDrawn="1"/>
        </p:nvSpPr>
        <p:spPr>
          <a:xfrm>
            <a:off x="5321705" y="19214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FULL EVENT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PROGRAM VISIT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 err="1">
                <a:solidFill>
                  <a:schemeClr val="tx1"/>
                </a:solidFill>
                <a:latin typeface="+mj-lt"/>
              </a:rPr>
              <a:t>robocon.io</a:t>
            </a:r>
            <a:r>
              <a:rPr lang="de-DE" sz="1050" dirty="0">
                <a:solidFill>
                  <a:schemeClr val="tx1"/>
                </a:solidFill>
                <a:latin typeface="+mj-lt"/>
              </a:rPr>
              <a:t>/</a:t>
            </a:r>
            <a:r>
              <a:rPr lang="de-DE" sz="1050" dirty="0" err="1">
                <a:solidFill>
                  <a:schemeClr val="tx1"/>
                </a:solidFill>
                <a:latin typeface="+mj-lt"/>
              </a:rPr>
              <a:t>germany</a:t>
            </a:r>
            <a:endParaRPr lang="de-DE" sz="105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2" name="Textfeld 161">
            <a:extLst>
              <a:ext uri="{FF2B5EF4-FFF2-40B4-BE49-F238E27FC236}">
                <a16:creationId xmlns:a16="http://schemas.microsoft.com/office/drawing/2014/main" id="{DAD5FFFB-90A5-0144-B17B-D85B0E81ABD7}"/>
              </a:ext>
            </a:extLst>
          </p:cNvPr>
          <p:cNvSpPr txBox="1"/>
          <p:nvPr userDrawn="1"/>
        </p:nvSpPr>
        <p:spPr>
          <a:xfrm>
            <a:off x="10311923" y="199696"/>
            <a:ext cx="1688733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50" dirty="0">
                <a:solidFill>
                  <a:schemeClr val="tx1"/>
                </a:solidFill>
                <a:latin typeface="+mj-lt"/>
              </a:rPr>
              <a:t>THE 1st GERMAN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ROBOT FRAMEWORK</a:t>
            </a:r>
            <a:br>
              <a:rPr lang="de-DE" sz="1050" dirty="0">
                <a:solidFill>
                  <a:schemeClr val="tx1"/>
                </a:solidFill>
                <a:latin typeface="+mj-lt"/>
              </a:rPr>
            </a:br>
            <a:r>
              <a:rPr lang="de-DE" sz="1050" dirty="0">
                <a:solidFill>
                  <a:schemeClr val="tx1"/>
                </a:solidFill>
                <a:latin typeface="+mj-lt"/>
              </a:rPr>
              <a:t>CONFERENCE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EFB83EAD-7B67-F648-B226-875DAAEBBF0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7156" y="1517047"/>
            <a:ext cx="9355002" cy="220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33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4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1827366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182657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182657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`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3489795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O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348900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P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3489006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E39593E0-B7C9-456B-9D75-F3B698D30FB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877396" y="16335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Y</a:t>
            </a:r>
            <a:endParaRPr lang="en-GB" dirty="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375A0377-CD50-40B5-9C34-259DA1B2275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95593" y="16335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5152224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S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515143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1828800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3491229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CB055A4B-0A6B-4402-A874-6B0F73477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13792" y="165582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effectLst/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S</a:t>
            </a:r>
            <a:endParaRPr lang="en-GB" dirty="0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D6CC3C4-E3A3-4080-821E-4994297D35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489" y="346257"/>
            <a:ext cx="1283615" cy="1283615"/>
          </a:xfrm>
          <a:prstGeom prst="rect">
            <a:avLst/>
          </a:prstGeom>
          <a:effectLst>
            <a:glow rad="254000">
              <a:schemeClr val="bg1">
                <a:lumMod val="75000"/>
                <a:alpha val="50000"/>
              </a:schemeClr>
            </a:glow>
          </a:effectLst>
        </p:spPr>
      </p:pic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249BF8E6-419F-4410-9753-D32FA1BAB0F3}"/>
              </a:ext>
            </a:extLst>
          </p:cNvPr>
          <p:cNvSpPr/>
          <p:nvPr userDrawn="1"/>
        </p:nvSpPr>
        <p:spPr>
          <a:xfrm rot="18155546">
            <a:off x="6888465" y="5882300"/>
            <a:ext cx="1621234" cy="144819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12700" cap="flat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de-DE" sz="1050" dirty="0">
                <a:solidFill>
                  <a:schemeClr val="bg2"/>
                </a:solidFill>
                <a:effectLst>
                  <a:glow>
                    <a:schemeClr val="accent1"/>
                  </a:glow>
                </a:effectLst>
                <a:latin typeface="RBCN22" panose="02010509020102010303" pitchFamily="49" charset="77"/>
              </a:rPr>
              <a:t>Robotframework.org</a:t>
            </a:r>
            <a:endParaRPr lang="en-GB" sz="1050" dirty="0">
              <a:solidFill>
                <a:schemeClr val="bg2"/>
              </a:solidFill>
              <a:effectLst>
                <a:glow>
                  <a:schemeClr val="accent1"/>
                </a:glow>
              </a:effectLst>
              <a:latin typeface="RBCN22" panose="02010509020102010303" pitchFamily="49" charset="77"/>
            </a:endParaRP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5F14F2B6-933A-4948-8F85-9D3AF31924E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95988" y="5151438"/>
            <a:ext cx="1117600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None/>
              <a:defRPr sz="1660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/>
            <a:r>
              <a:rPr lang="de-DE" dirty="0"/>
              <a:t>C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620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82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759199" y="942654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K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877395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95592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59199" y="2605083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877395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95592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V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759201" y="4267512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877397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E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95594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S</a:t>
            </a:r>
            <a:endParaRPr lang="en-GB" dirty="0"/>
          </a:p>
        </p:txBody>
      </p:sp>
      <p:sp>
        <p:nvSpPr>
          <p:cNvPr id="41" name="Text Placeholder 8">
            <a:extLst>
              <a:ext uri="{FF2B5EF4-FFF2-40B4-BE49-F238E27FC236}">
                <a16:creationId xmlns:a16="http://schemas.microsoft.com/office/drawing/2014/main" id="{A6C06DCA-6877-4A42-9795-A3D92203607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13791" y="944088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D</a:t>
            </a:r>
            <a:endParaRPr lang="en-GB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9E6CE5CB-3F62-4CAE-9F10-84DB95D1388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13791" y="2606517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N</a:t>
            </a:r>
            <a:endParaRPr lang="en-GB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83DA3B61-D169-4B2B-9526-FBD5D807641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13791" y="4267512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1101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lv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  <a:prstGeom prst="rect">
            <a:avLst/>
          </a:prstGeom>
          <a:effectLst>
            <a:glow rad="254000">
              <a:schemeClr val="bg1">
                <a:alpha val="50000"/>
              </a:schemeClr>
            </a:glow>
          </a:effectLst>
        </p:spPr>
        <p:txBody>
          <a:bodyPr vert="horz" lIns="0" tIns="0" rIns="0" bIns="0" rtlCol="0" anchor="ctr" anchorCtr="0">
            <a:noAutofit/>
          </a:bodyPr>
          <a:lstStyle>
            <a:lvl1pPr>
              <a:defRPr lang="en-GB" sz="16600" dirty="0">
                <a:solidFill>
                  <a:schemeClr val="tx2"/>
                </a:solidFill>
                <a:effectLst/>
                <a:latin typeface="+mj-lt"/>
              </a:defRPr>
            </a:lvl1pPr>
          </a:lstStyle>
          <a:p>
            <a:pPr lvl="0">
              <a:lnSpc>
                <a:spcPts val="17500"/>
              </a:lnSpc>
              <a:spcBef>
                <a:spcPts val="0"/>
              </a:spcBef>
              <a:buNone/>
            </a:pPr>
            <a:r>
              <a:rPr lang="de-DE" dirty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443684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x3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0BF891E-15D8-434B-821D-CDCEABCE1C1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297" y="942654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2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R</a:t>
            </a:r>
            <a:endParaRPr lang="en-GB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C381F88-7492-4B63-B2FD-3E75047E2D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436493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B</a:t>
            </a:r>
            <a:endParaRPr lang="en-GB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1FCDEFB-E1F7-4E3E-A39D-8A57C0FEA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4690" y="941865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2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T</a:t>
            </a:r>
            <a:endParaRPr lang="en-GB" dirty="0"/>
          </a:p>
        </p:txBody>
      </p:sp>
      <p:sp>
        <p:nvSpPr>
          <p:cNvPr id="32" name="Text Placeholder 5">
            <a:extLst>
              <a:ext uri="{FF2B5EF4-FFF2-40B4-BE49-F238E27FC236}">
                <a16:creationId xmlns:a16="http://schemas.microsoft.com/office/drawing/2014/main" id="{AAE36400-F8EA-4563-98BE-7C25D3583E8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297" y="2605083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F</a:t>
            </a:r>
            <a:endParaRPr lang="en-GB" dirty="0"/>
          </a:p>
        </p:txBody>
      </p:sp>
      <p:sp>
        <p:nvSpPr>
          <p:cNvPr id="33" name="Text Placeholder 8">
            <a:extLst>
              <a:ext uri="{FF2B5EF4-FFF2-40B4-BE49-F238E27FC236}">
                <a16:creationId xmlns:a16="http://schemas.microsoft.com/office/drawing/2014/main" id="{FD8815CB-A4C5-4484-B857-CF86D7F5D72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436493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34" name="Text Placeholder 8">
            <a:extLst>
              <a:ext uri="{FF2B5EF4-FFF2-40B4-BE49-F238E27FC236}">
                <a16:creationId xmlns:a16="http://schemas.microsoft.com/office/drawing/2014/main" id="{95E97A11-6EAF-4B53-90C7-7EFD418205C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554690" y="2604294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M</a:t>
            </a:r>
            <a:endParaRPr lang="en-GB" dirty="0"/>
          </a:p>
        </p:txBody>
      </p:sp>
      <p:sp>
        <p:nvSpPr>
          <p:cNvPr id="38" name="Text Placeholder 5">
            <a:extLst>
              <a:ext uri="{FF2B5EF4-FFF2-40B4-BE49-F238E27FC236}">
                <a16:creationId xmlns:a16="http://schemas.microsoft.com/office/drawing/2014/main" id="{77DC69BA-EA4A-4A38-BDE5-8BCAAB52FD2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318299" y="4267512"/>
            <a:ext cx="1118197" cy="1648623"/>
          </a:xfrm>
          <a:prstGeom prst="rect">
            <a:avLst/>
          </a:prstGeom>
        </p:spPr>
        <p:txBody>
          <a:bodyPr lIns="0" tIns="0" rIns="0" bIns="0" anchor="ctr" anchorCtr="0">
            <a:noAutofit/>
          </a:bodyPr>
          <a:lstStyle>
            <a:lvl1pPr marL="0" indent="0">
              <a:lnSpc>
                <a:spcPts val="17500"/>
              </a:lnSpc>
              <a:spcBef>
                <a:spcPts val="0"/>
              </a:spcBef>
              <a:buFont typeface="Arial" panose="020B0604020202020204" pitchFamily="34" charset="0"/>
              <a:buNone/>
              <a:defRPr sz="16600">
                <a:solidFill>
                  <a:schemeClr val="tx1"/>
                </a:solidFill>
                <a:latin typeface="+mj-lt"/>
              </a:defRPr>
            </a:lvl1pPr>
            <a:lvl2pPr>
              <a:defRPr sz="11500">
                <a:latin typeface="+mj-lt"/>
              </a:defRPr>
            </a:lvl2pPr>
            <a:lvl3pPr>
              <a:defRPr sz="11500">
                <a:latin typeface="+mj-lt"/>
              </a:defRPr>
            </a:lvl3pPr>
            <a:lvl4pPr>
              <a:defRPr sz="11500">
                <a:latin typeface="+mj-lt"/>
              </a:defRPr>
            </a:lvl4pPr>
            <a:lvl5pPr>
              <a:defRPr sz="11500">
                <a:latin typeface="+mj-lt"/>
              </a:defRPr>
            </a:lvl5pPr>
          </a:lstStyle>
          <a:p>
            <a:pPr lvl="0"/>
            <a:r>
              <a:rPr lang="de-DE" dirty="0"/>
              <a:t>W</a:t>
            </a:r>
            <a:endParaRPr lang="en-GB" dirty="0"/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85CDFB14-AF3A-44E7-BBD3-297E9205618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436495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R</a:t>
            </a:r>
            <a:endParaRPr lang="en-GB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65946F3C-7189-4610-9C32-0E4AB12B914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554692" y="4266723"/>
            <a:ext cx="1118197" cy="164941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0" indent="0">
              <a:buNone/>
              <a:defRPr lang="en-US" sz="16600" smtClean="0">
                <a:solidFill>
                  <a:schemeClr val="tx1"/>
                </a:solidFill>
                <a:latin typeface="+mj-lt"/>
              </a:defRPr>
            </a:lvl1pPr>
            <a:lvl2pPr>
              <a:defRPr lang="en-US" sz="11500" smtClean="0">
                <a:latin typeface="+mj-lt"/>
              </a:defRPr>
            </a:lvl2pPr>
            <a:lvl3pPr>
              <a:defRPr lang="en-US" sz="11500" smtClean="0">
                <a:latin typeface="+mj-lt"/>
              </a:defRPr>
            </a:lvl3pPr>
            <a:lvl4pPr>
              <a:defRPr lang="en-US" sz="11500" smtClean="0">
                <a:latin typeface="+mj-lt"/>
              </a:defRPr>
            </a:lvl4pPr>
            <a:lvl5pPr>
              <a:defRPr lang="en-GB" sz="11500">
                <a:latin typeface="+mj-lt"/>
              </a:defRPr>
            </a:lvl5pPr>
          </a:lstStyle>
          <a:p>
            <a:pPr marL="228600" lvl="0" indent="-228600">
              <a:lnSpc>
                <a:spcPts val="17500"/>
              </a:lnSpc>
              <a:spcBef>
                <a:spcPts val="0"/>
              </a:spcBef>
            </a:pPr>
            <a:r>
              <a:rPr lang="de-DE" dirty="0"/>
              <a:t>K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1294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85C775B6-DBF1-344F-BBA8-DFBAEFE92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9370" y="318158"/>
            <a:ext cx="1799560" cy="42509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0199" y="3439299"/>
            <a:ext cx="11528878" cy="1861909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noAutofit/>
          </a:bodyPr>
          <a:lstStyle>
            <a:lvl1pPr marL="179388" indent="-173038" algn="l">
              <a:buFont typeface="+mj-lt"/>
              <a:buNone/>
              <a:tabLst/>
              <a:defRPr lang="en-US" sz="6000" b="0" i="0" kern="1200" cap="all" spc="-600" baseline="0" dirty="0">
                <a:solidFill>
                  <a:schemeClr val="tx2"/>
                </a:solidFill>
                <a:effectLst/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180000" lvl="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Subtitle</a:t>
            </a: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577" y="188648"/>
            <a:ext cx="686330" cy="686330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B3099009-D468-D94B-B999-CE6359EE09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2923" y="1577389"/>
            <a:ext cx="11526154" cy="1861909"/>
          </a:xfrm>
        </p:spPr>
        <p:txBody>
          <a:bodyPr lIns="0" tIns="0" rIns="0" bIns="0" anchor="b"/>
          <a:lstStyle>
            <a:lvl1pPr algn="l">
              <a:defRPr lang="de-DE" sz="6000" b="0" i="0" kern="1200" cap="all" spc="-600" baseline="0" dirty="0">
                <a:solidFill>
                  <a:schemeClr val="tx1"/>
                </a:solidFill>
                <a:effectLst/>
                <a:latin typeface="OCR A Extended" panose="02010509020102010303" pitchFamily="49" charset="77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67406F-2275-2C41-9D3E-96A3F3816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199" y="5301208"/>
            <a:ext cx="11528877" cy="12961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350" indent="0" algn="l">
              <a:buNone/>
              <a:tabLst/>
              <a:defRPr spc="-3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Speakers Name </a:t>
            </a:r>
            <a:r>
              <a:rPr lang="de-DE" dirty="0" err="1"/>
              <a:t>and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Media</a:t>
            </a:r>
          </a:p>
        </p:txBody>
      </p:sp>
    </p:spTree>
    <p:extLst>
      <p:ext uri="{BB962C8B-B14F-4D97-AF65-F5344CB8AC3E}">
        <p14:creationId xmlns:p14="http://schemas.microsoft.com/office/powerpoint/2010/main" val="49512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/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5994345-DBA1-AA47-B820-D8553B645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A7C95B-AC00-1D44-85A5-8FA6C2C79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987278-D17C-C245-82D6-12DE5C257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16FC639F-E2DF-4A42-BDDE-3CA7F914C476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4963" y="840795"/>
            <a:ext cx="11557000" cy="4896196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 err="1"/>
              <a:t>amet</a:t>
            </a:r>
            <a:r>
              <a:rPr lang="de-DE" dirty="0"/>
              <a:t> </a:t>
            </a:r>
            <a:r>
              <a:rPr lang="de-DE" dirty="0" err="1"/>
              <a:t>consect</a:t>
            </a:r>
            <a:r>
              <a:rPr lang="de-DE" dirty="0"/>
              <a:t> </a:t>
            </a:r>
            <a:r>
              <a:rPr lang="de-DE" dirty="0" err="1"/>
              <a:t>etuer</a:t>
            </a:r>
            <a:r>
              <a:rPr lang="de-DE" dirty="0"/>
              <a:t> </a:t>
            </a:r>
            <a:r>
              <a:rPr lang="de-DE" dirty="0" err="1"/>
              <a:t>adip</a:t>
            </a:r>
            <a:r>
              <a:rPr lang="de-DE" dirty="0"/>
              <a:t> </a:t>
            </a:r>
            <a:r>
              <a:rPr lang="de-DE" dirty="0" err="1"/>
              <a:t>iscing</a:t>
            </a:r>
            <a:r>
              <a:rPr lang="de-DE" dirty="0"/>
              <a:t> </a:t>
            </a:r>
            <a:r>
              <a:rPr lang="de-DE" dirty="0" err="1"/>
              <a:t>elit</a:t>
            </a:r>
            <a:r>
              <a:rPr lang="de-DE" dirty="0"/>
              <a:t>, </a:t>
            </a:r>
            <a:r>
              <a:rPr lang="de-DE" dirty="0" err="1"/>
              <a:t>sed</a:t>
            </a:r>
            <a:r>
              <a:rPr lang="de-DE" dirty="0"/>
              <a:t> </a:t>
            </a:r>
            <a:r>
              <a:rPr lang="de-DE" dirty="0" err="1"/>
              <a:t>diam</a:t>
            </a:r>
            <a:r>
              <a:rPr lang="de-DE" dirty="0"/>
              <a:t> non </a:t>
            </a:r>
            <a:r>
              <a:rPr lang="de-DE" dirty="0" err="1"/>
              <a:t>ummy</a:t>
            </a:r>
            <a:r>
              <a:rPr lang="de-DE" dirty="0"/>
              <a:t> </a:t>
            </a:r>
            <a:r>
              <a:rPr lang="de-DE" dirty="0" err="1"/>
              <a:t>nibh</a:t>
            </a:r>
            <a:r>
              <a:rPr lang="de-DE" dirty="0"/>
              <a:t> </a:t>
            </a:r>
            <a:r>
              <a:rPr lang="de-DE" dirty="0" err="1"/>
              <a:t>euismodat</a:t>
            </a:r>
            <a:r>
              <a:rPr lang="de-DE" dirty="0"/>
              <a:t> </a:t>
            </a:r>
            <a:r>
              <a:rPr lang="de-DE" dirty="0" err="1"/>
              <a:t>tincidunt</a:t>
            </a:r>
            <a:r>
              <a:rPr lang="de-DE" dirty="0"/>
              <a:t> </a:t>
            </a:r>
            <a:r>
              <a:rPr lang="de-DE" dirty="0" err="1"/>
              <a:t>utlao</a:t>
            </a:r>
            <a:r>
              <a:rPr lang="de-DE" dirty="0"/>
              <a:t> </a:t>
            </a:r>
            <a:r>
              <a:rPr lang="de-DE" dirty="0" err="1"/>
              <a:t>reet</a:t>
            </a:r>
            <a:r>
              <a:rPr lang="de-DE" dirty="0"/>
              <a:t> </a:t>
            </a:r>
            <a:r>
              <a:rPr lang="de-DE" dirty="0" err="1"/>
              <a:t>dolore</a:t>
            </a:r>
            <a:r>
              <a:rPr lang="de-DE" dirty="0"/>
              <a:t> magna </a:t>
            </a:r>
            <a:r>
              <a:rPr lang="de-DE" dirty="0" err="1"/>
              <a:t>aliquam</a:t>
            </a:r>
            <a:r>
              <a:rPr lang="de-DE" dirty="0"/>
              <a:t> </a:t>
            </a:r>
            <a:r>
              <a:rPr lang="de-DE" dirty="0" err="1"/>
              <a:t>erat</a:t>
            </a:r>
            <a:r>
              <a:rPr lang="de-DE" dirty="0"/>
              <a:t> </a:t>
            </a:r>
            <a:r>
              <a:rPr lang="de-DE" dirty="0" err="1"/>
              <a:t>volut</a:t>
            </a:r>
            <a:r>
              <a:rPr lang="de-DE" dirty="0"/>
              <a:t>. </a:t>
            </a:r>
            <a:r>
              <a:rPr lang="de-DE" dirty="0" err="1"/>
              <a:t>Ut</a:t>
            </a:r>
            <a:r>
              <a:rPr lang="de-DE" dirty="0"/>
              <a:t> </a:t>
            </a:r>
            <a:r>
              <a:rPr lang="de-DE" dirty="0" err="1"/>
              <a:t>wisi</a:t>
            </a:r>
            <a:r>
              <a:rPr lang="de-DE" dirty="0"/>
              <a:t> </a:t>
            </a:r>
            <a:r>
              <a:rPr lang="de-DE" dirty="0" err="1"/>
              <a:t>enim</a:t>
            </a:r>
            <a:r>
              <a:rPr lang="de-DE" dirty="0"/>
              <a:t> ad minim </a:t>
            </a:r>
            <a:r>
              <a:rPr lang="de-DE" dirty="0" err="1"/>
              <a:t>veniam</a:t>
            </a:r>
            <a:r>
              <a:rPr lang="de-DE" dirty="0"/>
              <a:t> </a:t>
            </a:r>
            <a:r>
              <a:rPr lang="de-DE" dirty="0" err="1"/>
              <a:t>quis</a:t>
            </a:r>
            <a:r>
              <a:rPr lang="de-DE" dirty="0"/>
              <a:t> </a:t>
            </a:r>
            <a:r>
              <a:rPr lang="de-DE" dirty="0" err="1"/>
              <a:t>nost</a:t>
            </a:r>
            <a:r>
              <a:rPr lang="de-DE" dirty="0"/>
              <a:t> </a:t>
            </a:r>
            <a:r>
              <a:rPr lang="de-DE" dirty="0" err="1"/>
              <a:t>trud</a:t>
            </a:r>
            <a:r>
              <a:rPr lang="de-DE" dirty="0"/>
              <a:t> </a:t>
            </a:r>
            <a:r>
              <a:rPr lang="de-DE" dirty="0" err="1"/>
              <a:t>exerci</a:t>
            </a:r>
            <a:r>
              <a:rPr lang="de-DE" dirty="0"/>
              <a:t> </a:t>
            </a:r>
            <a:r>
              <a:rPr lang="de-DE" dirty="0" err="1"/>
              <a:t>tation</a:t>
            </a:r>
            <a:r>
              <a:rPr lang="de-DE" dirty="0"/>
              <a:t> </a:t>
            </a:r>
            <a:r>
              <a:rPr lang="de-DE" dirty="0" err="1"/>
              <a:t>ullamcorper</a:t>
            </a:r>
            <a:r>
              <a:rPr lang="de-DE" dirty="0"/>
              <a:t> </a:t>
            </a:r>
            <a:r>
              <a:rPr lang="de-DE" dirty="0" err="1"/>
              <a:t>sustas</a:t>
            </a:r>
            <a:r>
              <a:rPr lang="de-DE" dirty="0"/>
              <a:t> </a:t>
            </a:r>
            <a:r>
              <a:rPr lang="de-DE" dirty="0" err="1"/>
              <a:t>drerit</a:t>
            </a:r>
            <a:r>
              <a:rPr lang="de-DE" dirty="0"/>
              <a:t> in </a:t>
            </a:r>
            <a:r>
              <a:rPr lang="de-DE" dirty="0" err="1"/>
              <a:t>dolorem</a:t>
            </a:r>
            <a:r>
              <a:rPr lang="de-DE" dirty="0"/>
              <a:t> </a:t>
            </a:r>
            <a:r>
              <a:rPr lang="de-DE" dirty="0" err="1"/>
              <a:t>sitem</a:t>
            </a:r>
            <a:r>
              <a:rPr lang="de-DE" dirty="0"/>
              <a:t>. </a:t>
            </a:r>
          </a:p>
          <a:p>
            <a:pPr lvl="0"/>
            <a:endParaRPr lang="de-DE" dirty="0"/>
          </a:p>
        </p:txBody>
      </p:sp>
      <p:sp>
        <p:nvSpPr>
          <p:cNvPr id="10" name="Titel 9">
            <a:extLst>
              <a:ext uri="{FF2B5EF4-FFF2-40B4-BE49-F238E27FC236}">
                <a16:creationId xmlns:a16="http://schemas.microsoft.com/office/drawing/2014/main" id="{B7D7BD25-5C1E-AD4A-9D28-30E64A254A7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4963" y="404664"/>
            <a:ext cx="11353800" cy="425093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de-DE" sz="4000" cap="none" spc="-100" baseline="0" dirty="0">
                <a:solidFill>
                  <a:schemeClr val="tx2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pPr marL="0" lvl="0">
              <a:spcBef>
                <a:spcPts val="1000"/>
              </a:spcBef>
              <a:buFont typeface="Courier Code" panose="02000509000000000000" pitchFamily="49" charset="0"/>
            </a:pPr>
            <a:r>
              <a:rPr lang="de-DE" dirty="0">
                <a:solidFill>
                  <a:schemeClr val="tx2"/>
                </a:solidFill>
              </a:rPr>
              <a:t>Intro </a:t>
            </a:r>
            <a:r>
              <a:rPr lang="de-DE" dirty="0" err="1">
                <a:solidFill>
                  <a:schemeClr val="tx2"/>
                </a:solidFill>
              </a:rPr>
              <a:t>content</a:t>
            </a:r>
            <a:r>
              <a:rPr lang="de-DE" dirty="0">
                <a:solidFill>
                  <a:schemeClr val="tx2"/>
                </a:solidFill>
              </a:rPr>
              <a:t> </a:t>
            </a:r>
            <a:r>
              <a:rPr lang="de-DE" dirty="0" err="1">
                <a:solidFill>
                  <a:schemeClr val="tx2"/>
                </a:solidFill>
              </a:rPr>
              <a:t>statement</a:t>
            </a:r>
            <a:r>
              <a:rPr lang="de-DE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3051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370" y="344696"/>
            <a:ext cx="11557000" cy="425093"/>
          </a:xfrm>
        </p:spPr>
        <p:txBody>
          <a:bodyPr/>
          <a:lstStyle>
            <a:lvl1pPr>
              <a:defRPr cap="all" baseline="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836613"/>
            <a:ext cx="11557000" cy="50482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4800" cap="all" spc="-350" baseline="0" dirty="0">
                <a:solidFill>
                  <a:schemeClr val="tx2"/>
                </a:solidFill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6350" lvl="0" indent="0">
              <a:spcBef>
                <a:spcPct val="0"/>
              </a:spcBef>
              <a:buNone/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038" y="1773238"/>
            <a:ext cx="11557000" cy="41036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65007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369" y="344696"/>
            <a:ext cx="11591925" cy="425093"/>
          </a:xfrm>
        </p:spPr>
        <p:txBody>
          <a:bodyPr/>
          <a:lstStyle/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836613"/>
            <a:ext cx="11591925" cy="50482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4800" cap="all" spc="-350" baseline="0" dirty="0">
                <a:solidFill>
                  <a:schemeClr val="tx2"/>
                </a:solidFill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6350" lvl="0" indent="0">
              <a:spcBef>
                <a:spcPct val="0"/>
              </a:spcBef>
              <a:buNone/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038" y="1773238"/>
            <a:ext cx="5651946" cy="41036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5332" y="1773238"/>
            <a:ext cx="5796631" cy="4103687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Different Content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1211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6095332" y="344696"/>
            <a:ext cx="5761308" cy="5532229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370" y="344696"/>
            <a:ext cx="5651946" cy="425093"/>
          </a:xfrm>
        </p:spPr>
        <p:txBody>
          <a:bodyPr/>
          <a:lstStyle/>
          <a:p>
            <a:r>
              <a:rPr lang="de-DE" dirty="0"/>
              <a:t>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8" y="836613"/>
            <a:ext cx="5651295" cy="504825"/>
          </a:xfrm>
        </p:spPr>
        <p:txBody>
          <a:bodyPr vert="horz" lIns="0" tIns="0" rIns="0" bIns="0" rtlCol="0" anchor="ctr">
            <a:noAutofit/>
          </a:bodyPr>
          <a:lstStyle>
            <a:lvl1pPr marL="6350" indent="0">
              <a:buNone/>
              <a:defRPr lang="de-DE" sz="4800" cap="all" spc="-350" baseline="0" dirty="0">
                <a:solidFill>
                  <a:schemeClr val="tx2"/>
                </a:solidFill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692150" lvl="0" indent="-685800">
              <a:spcBef>
                <a:spcPct val="0"/>
              </a:spcBef>
              <a:tabLst/>
            </a:pPr>
            <a:r>
              <a:rPr lang="de-DE" dirty="0"/>
              <a:t>SUBTILE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038" y="1773238"/>
            <a:ext cx="5651946" cy="41036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6095332" y="344696"/>
            <a:ext cx="5796631" cy="5532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Code Content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48761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4367140" y="344696"/>
            <a:ext cx="7489500" cy="5532229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370" y="344696"/>
            <a:ext cx="3851746" cy="425093"/>
          </a:xfrm>
        </p:spPr>
        <p:txBody>
          <a:bodyPr/>
          <a:lstStyle/>
          <a:p>
            <a:r>
              <a:rPr lang="de-DE" dirty="0"/>
              <a:t>TTL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0039" y="836613"/>
            <a:ext cx="3851302" cy="504825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4800" cap="all" spc="-350" baseline="0" dirty="0">
                <a:solidFill>
                  <a:schemeClr val="tx2"/>
                </a:solidFill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6350" lvl="0" indent="0">
              <a:spcBef>
                <a:spcPct val="0"/>
              </a:spcBef>
              <a:buNone/>
              <a:tabLst/>
            </a:pPr>
            <a:r>
              <a:rPr lang="de-DE" dirty="0"/>
              <a:t>SBTTL</a:t>
            </a:r>
          </a:p>
        </p:txBody>
      </p:sp>
      <p:sp>
        <p:nvSpPr>
          <p:cNvPr id="20" name="Inhaltsplatzhalter 19">
            <a:extLst>
              <a:ext uri="{FF2B5EF4-FFF2-40B4-BE49-F238E27FC236}">
                <a16:creationId xmlns:a16="http://schemas.microsoft.com/office/drawing/2014/main" id="{F418DC4D-A8CD-4E42-BDEE-BB6B41614B0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00038" y="1773238"/>
            <a:ext cx="3851746" cy="410368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 dirty="0"/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4367808" y="344696"/>
            <a:ext cx="7524155" cy="5532229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Code Content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5553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bgerundetes Rechteck 6">
            <a:extLst>
              <a:ext uri="{FF2B5EF4-FFF2-40B4-BE49-F238E27FC236}">
                <a16:creationId xmlns:a16="http://schemas.microsoft.com/office/drawing/2014/main" id="{EC57C40B-6B3E-9447-B884-52538C93CF64}"/>
              </a:ext>
            </a:extLst>
          </p:cNvPr>
          <p:cNvSpPr/>
          <p:nvPr userDrawn="1"/>
        </p:nvSpPr>
        <p:spPr>
          <a:xfrm>
            <a:off x="299370" y="1341438"/>
            <a:ext cx="11557270" cy="4535487"/>
          </a:xfrm>
          <a:prstGeom prst="roundRect">
            <a:avLst>
              <a:gd name="adj" fmla="val 173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C06C97E-9E68-B849-89E9-800DF3270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70AA3F9A-244E-7F4D-81F1-0CADE679F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D60257DA-0B62-454C-A06D-C6F5B718B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itel 13">
            <a:extLst>
              <a:ext uri="{FF2B5EF4-FFF2-40B4-BE49-F238E27FC236}">
                <a16:creationId xmlns:a16="http://schemas.microsoft.com/office/drawing/2014/main" id="{8BCDB9B8-58D2-4744-85EF-87C4918E41D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9370" y="344696"/>
            <a:ext cx="3636390" cy="425093"/>
          </a:xfrm>
        </p:spPr>
        <p:txBody>
          <a:bodyPr/>
          <a:lstStyle/>
          <a:p>
            <a:r>
              <a:rPr lang="de-DE" dirty="0"/>
              <a:t>SLIDE TITLE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5CDFBF70-F7F0-BA42-A36A-A3F1B1A971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35760" y="344695"/>
            <a:ext cx="7956202" cy="425093"/>
          </a:xfrm>
        </p:spPr>
        <p:txBody>
          <a:bodyPr vert="horz" lIns="0" tIns="0" rIns="0" bIns="0" rtlCol="0" anchor="ctr">
            <a:noAutofit/>
          </a:bodyPr>
          <a:lstStyle>
            <a:lvl1pPr>
              <a:defRPr lang="de-DE" sz="4800" cap="all" spc="-350" baseline="0" dirty="0">
                <a:solidFill>
                  <a:schemeClr val="tx2"/>
                </a:solidFill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pPr marL="6350" lvl="0" indent="0">
              <a:spcBef>
                <a:spcPct val="0"/>
              </a:spcBef>
              <a:buNone/>
              <a:tabLst/>
            </a:pPr>
            <a:r>
              <a:rPr lang="de-DE" dirty="0"/>
              <a:t> WITH COLOR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823F265-5E07-F24C-8D47-09D15CEB8CB5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299370" y="1341438"/>
            <a:ext cx="11592593" cy="4535487"/>
          </a:xfrm>
          <a:noFill/>
          <a:ln>
            <a:noFill/>
          </a:ln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2000">
                <a:solidFill>
                  <a:schemeClr val="tx1"/>
                </a:solidFill>
              </a:defRPr>
            </a:lvl3pPr>
            <a:lvl4pPr marL="1371600" indent="0">
              <a:buNone/>
              <a:defRPr sz="2000">
                <a:solidFill>
                  <a:schemeClr val="tx1"/>
                </a:solidFill>
              </a:defRPr>
            </a:lvl4pPr>
            <a:lvl5pPr marL="1828800" indent="0">
              <a:buNone/>
              <a:defRPr sz="20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 dirty="0"/>
              <a:t>Code Content </a:t>
            </a:r>
            <a:r>
              <a:rPr lang="de-DE" dirty="0" err="1"/>
              <a:t>here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110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>
            <a:extLst>
              <a:ext uri="{FF2B5EF4-FFF2-40B4-BE49-F238E27FC236}">
                <a16:creationId xmlns:a16="http://schemas.microsoft.com/office/drawing/2014/main" id="{959BCA27-5C6F-9E41-A2DC-4019A35F21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0577" y="188648"/>
            <a:ext cx="686330" cy="686330"/>
          </a:xfrm>
          <a:prstGeom prst="rect">
            <a:avLst/>
          </a:prstGeom>
        </p:spPr>
      </p:pic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7567406F-2275-2C41-9D3E-96A3F3816FB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0199" y="5301208"/>
            <a:ext cx="11528877" cy="1296144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6350" indent="0" algn="l">
              <a:buNone/>
              <a:tabLst/>
              <a:defRPr spc="-300">
                <a:solidFill>
                  <a:schemeClr val="tx1"/>
                </a:solidFill>
                <a:latin typeface="+mj-lt"/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1"/>
            <a:r>
              <a:rPr lang="de-DE" dirty="0"/>
              <a:t>Speakers Name </a:t>
            </a:r>
            <a:r>
              <a:rPr lang="de-DE" dirty="0" err="1"/>
              <a:t>and</a:t>
            </a:r>
            <a:r>
              <a:rPr lang="de-DE" dirty="0"/>
              <a:t> Title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Media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CE10B1FC-10B1-5749-A0BD-7923FD757CFF}"/>
              </a:ext>
            </a:extLst>
          </p:cNvPr>
          <p:cNvSpPr txBox="1">
            <a:spLocks/>
          </p:cNvSpPr>
          <p:nvPr userDrawn="1"/>
        </p:nvSpPr>
        <p:spPr>
          <a:xfrm>
            <a:off x="330199" y="3212976"/>
            <a:ext cx="11528878" cy="1861909"/>
          </a:xfrm>
          <a:prstGeom prst="rect">
            <a:avLst/>
          </a:prstGeom>
          <a:noFill/>
        </p:spPr>
        <p:txBody>
          <a:bodyPr vert="horz" wrap="square" lIns="0" tIns="0" rIns="0" bIns="0" numCol="1" rtlCol="0" anchor="t">
            <a:noAutofit/>
          </a:bodyPr>
          <a:lstStyle>
            <a:lvl1pPr marL="179388" indent="-173038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tabLst/>
              <a:defRPr lang="en-US" sz="6000" b="0" i="0" kern="1200" cap="all" spc="-600" baseline="0" dirty="0">
                <a:solidFill>
                  <a:schemeClr val="tx2"/>
                </a:solidFill>
                <a:effectLst/>
                <a:latin typeface="+mj-lt"/>
                <a:ea typeface="RBCN22" panose="02010509020102010303" pitchFamily="49" charset="77"/>
                <a:cs typeface="RBCN22" panose="02010509020102010303" pitchFamily="49" charset="77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>
              <a:lnSpc>
                <a:spcPct val="100000"/>
              </a:lnSpc>
              <a:spcBef>
                <a:spcPts val="0"/>
              </a:spcBef>
            </a:pPr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13" name="Titel 11">
            <a:extLst>
              <a:ext uri="{FF2B5EF4-FFF2-40B4-BE49-F238E27FC236}">
                <a16:creationId xmlns:a16="http://schemas.microsoft.com/office/drawing/2014/main" id="{C46B5AAF-BC08-7A4C-997F-E979FE93A309}"/>
              </a:ext>
            </a:extLst>
          </p:cNvPr>
          <p:cNvSpPr txBox="1">
            <a:spLocks/>
          </p:cNvSpPr>
          <p:nvPr userDrawn="1"/>
        </p:nvSpPr>
        <p:spPr>
          <a:xfrm>
            <a:off x="340808" y="1711107"/>
            <a:ext cx="11526154" cy="1861909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635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tabLst/>
              <a:defRPr lang="de-DE" sz="6000" b="0" i="0" kern="1200" cap="all" spc="-600" baseline="0" dirty="0">
                <a:solidFill>
                  <a:schemeClr val="tx1"/>
                </a:solidFill>
                <a:effectLst/>
                <a:latin typeface="OCR A Extended" panose="02010509020102010303" pitchFamily="49" charset="77"/>
                <a:ea typeface="RBCN22" panose="02010509020102010303" pitchFamily="49" charset="77"/>
                <a:cs typeface="RBCN22" panose="02010509020102010303" pitchFamily="49" charset="77"/>
              </a:defRPr>
            </a:lvl1pPr>
          </a:lstStyle>
          <a:p>
            <a:r>
              <a:rPr lang="de-DE" dirty="0" err="1"/>
              <a:t>Thanks</a:t>
            </a:r>
            <a:r>
              <a:rPr lang="de-DE" dirty="0"/>
              <a:t>!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728B576-70F5-7043-ABDF-7B290F5CBE3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9370" y="322533"/>
            <a:ext cx="1799560" cy="4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90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>
            <a:extLst>
              <a:ext uri="{FF2B5EF4-FFF2-40B4-BE49-F238E27FC236}">
                <a16:creationId xmlns:a16="http://schemas.microsoft.com/office/drawing/2014/main" id="{63C312FC-2D28-9C49-8281-DE917435041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99370" y="6203461"/>
            <a:ext cx="1799560" cy="425093"/>
          </a:xfrm>
          <a:prstGeom prst="rect">
            <a:avLst/>
          </a:prstGeom>
        </p:spPr>
      </p:pic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DF61ED77-46C6-044A-9018-F06672FE1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0" y="344696"/>
            <a:ext cx="11353800" cy="425093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de-DE" dirty="0"/>
              <a:t>MASTERTITELFORMATBEARBEITEN</a:t>
            </a:r>
          </a:p>
        </p:txBody>
      </p:sp>
      <p:sp>
        <p:nvSpPr>
          <p:cNvPr id="6" name="Slide Number Placeholder 6">
            <a:extLst>
              <a:ext uri="{FF2B5EF4-FFF2-40B4-BE49-F238E27FC236}">
                <a16:creationId xmlns:a16="http://schemas.microsoft.com/office/drawing/2014/main" id="{1AA7EF7C-FF5B-C347-AAB8-E9B20CE736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5414" y="6245928"/>
            <a:ext cx="1587216" cy="365125"/>
          </a:xfrm>
          <a:prstGeom prst="rect">
            <a:avLst/>
          </a:prstGeom>
        </p:spPr>
        <p:txBody>
          <a:bodyPr anchor="ctr"/>
          <a:lstStyle>
            <a:lvl1pPr algn="r">
              <a:defRPr sz="1400" b="0" i="0">
                <a:solidFill>
                  <a:schemeClr val="tx1"/>
                </a:solidFill>
                <a:latin typeface="+mj-lt"/>
                <a:ea typeface="Courier Code" panose="02000509000000000000" pitchFamily="49" charset="0"/>
                <a:cs typeface="Courier Code" panose="02000509000000000000" pitchFamily="49" charset="0"/>
              </a:defRPr>
            </a:lvl1pPr>
          </a:lstStyle>
          <a:p>
            <a:fld id="{CAD38196-C4FD-A941-9F4F-93927EEE2B9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7BA61E-B831-F94A-8CEF-7ECFE89AE0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96000" y="6245928"/>
            <a:ext cx="3997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90D43A8-223B-144F-A09D-5D538B4C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810AA83-EF73-344F-9B57-B36931624D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098930" y="6245928"/>
            <a:ext cx="39970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05-Oct-2022</a:t>
            </a:r>
          </a:p>
        </p:txBody>
      </p:sp>
    </p:spTree>
    <p:extLst>
      <p:ext uri="{BB962C8B-B14F-4D97-AF65-F5344CB8AC3E}">
        <p14:creationId xmlns:p14="http://schemas.microsoft.com/office/powerpoint/2010/main" val="15073521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700" r:id="rId2"/>
    <p:sldLayoutId id="2147483649" r:id="rId3"/>
    <p:sldLayoutId id="2147483655" r:id="rId4"/>
    <p:sldLayoutId id="2147483695" r:id="rId5"/>
    <p:sldLayoutId id="2147483698" r:id="rId6"/>
    <p:sldLayoutId id="2147483696" r:id="rId7"/>
    <p:sldLayoutId id="2147483697" r:id="rId8"/>
    <p:sldLayoutId id="2147483699" r:id="rId9"/>
    <p:sldLayoutId id="2147483670" r:id="rId10"/>
    <p:sldLayoutId id="2147483671" r:id="rId11"/>
    <p:sldLayoutId id="2147483685" r:id="rId12"/>
    <p:sldLayoutId id="2147483694" r:id="rId13"/>
  </p:sldLayoutIdLst>
  <p:hf hdr="0"/>
  <p:txStyles>
    <p:titleStyle>
      <a:lvl1pPr marL="6350" indent="0" algn="l" defTabSz="914400" rtl="0" eaLnBrk="1" latinLnBrk="0" hangingPunct="1">
        <a:lnSpc>
          <a:spcPct val="90000"/>
        </a:lnSpc>
        <a:spcBef>
          <a:spcPct val="0"/>
        </a:spcBef>
        <a:buNone/>
        <a:tabLst/>
        <a:defRPr sz="4800" b="0" i="0" kern="1200" cap="all" spc="-350" baseline="0">
          <a:solidFill>
            <a:schemeClr val="tx1"/>
          </a:solidFill>
          <a:latin typeface="+mj-lt"/>
          <a:ea typeface="RBCN22" panose="02010509020102010303" pitchFamily="49" charset="77"/>
          <a:cs typeface="RBCN22" panose="02010509020102010303" pitchFamily="49" charset="77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Courier Code" panose="02000509000000000000" pitchFamily="49" charset="0"/>
        <a:buChar char="-"/>
        <a:defRPr sz="2800" b="0" i="0" kern="1200" spc="-100" baseline="0">
          <a:solidFill>
            <a:schemeClr val="bg1"/>
          </a:solidFill>
          <a:latin typeface="Courier Code" panose="02000509000000000000" pitchFamily="49" charset="0"/>
          <a:ea typeface="Courier Code" panose="02000509000000000000" pitchFamily="49" charset="0"/>
          <a:cs typeface="Courier Code" panose="02000509000000000000" pitchFamily="49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8" Type="http://schemas.openxmlformats.org/officeDocument/2006/relationships/customXml" Target="../ink/ink18.xml"/><Relationship Id="rId3" Type="http://schemas.openxmlformats.org/officeDocument/2006/relationships/image" Target="../media/image20.jpeg"/><Relationship Id="rId21" Type="http://schemas.openxmlformats.org/officeDocument/2006/relationships/image" Target="../media/image720.png"/><Relationship Id="rId7" Type="http://schemas.openxmlformats.org/officeDocument/2006/relationships/customXml" Target="../ink/ink16.xml"/><Relationship Id="rId17" Type="http://schemas.openxmlformats.org/officeDocument/2006/relationships/image" Target="../media/image700.png"/><Relationship Id="rId2" Type="http://schemas.openxmlformats.org/officeDocument/2006/relationships/image" Target="../media/image19.jpeg"/><Relationship Id="rId20" Type="http://schemas.openxmlformats.org/officeDocument/2006/relationships/customXml" Target="../ink/ink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customXml" Target="../ink/ink15.xml"/><Relationship Id="rId19" Type="http://schemas.openxmlformats.org/officeDocument/2006/relationships/image" Target="../media/image710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18" Type="http://schemas.openxmlformats.org/officeDocument/2006/relationships/image" Target="../media/image4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19" Type="http://schemas.openxmlformats.org/officeDocument/2006/relationships/image" Target="../media/image41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3" Type="http://schemas.openxmlformats.org/officeDocument/2006/relationships/image" Target="../media/image43.svg"/><Relationship Id="rId7" Type="http://schemas.openxmlformats.org/officeDocument/2006/relationships/image" Target="../media/image45.sv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11" Type="http://schemas.openxmlformats.org/officeDocument/2006/relationships/image" Target="../media/image49.svg"/><Relationship Id="rId5" Type="http://schemas.openxmlformats.org/officeDocument/2006/relationships/image" Target="../media/image9.svg"/><Relationship Id="rId10" Type="http://schemas.openxmlformats.org/officeDocument/2006/relationships/image" Target="../media/image48.png"/><Relationship Id="rId4" Type="http://schemas.openxmlformats.org/officeDocument/2006/relationships/image" Target="../media/image8.png"/><Relationship Id="rId9" Type="http://schemas.openxmlformats.org/officeDocument/2006/relationships/image" Target="../media/image47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22.xml"/><Relationship Id="rId13" Type="http://schemas.openxmlformats.org/officeDocument/2006/relationships/image" Target="../media/image54.png"/><Relationship Id="rId3" Type="http://schemas.openxmlformats.org/officeDocument/2006/relationships/image" Target="../media/image53.svg"/><Relationship Id="rId7" Type="http://schemas.openxmlformats.org/officeDocument/2006/relationships/image" Target="../media/image120.png"/><Relationship Id="rId12" Type="http://schemas.openxmlformats.org/officeDocument/2006/relationships/customXml" Target="../ink/ink25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1.xml"/><Relationship Id="rId11" Type="http://schemas.openxmlformats.org/officeDocument/2006/relationships/customXml" Target="../ink/ink24.xml"/><Relationship Id="rId5" Type="http://schemas.openxmlformats.org/officeDocument/2006/relationships/image" Target="../media/image110.png"/><Relationship Id="rId15" Type="http://schemas.openxmlformats.org/officeDocument/2006/relationships/image" Target="../media/image9.svg"/><Relationship Id="rId10" Type="http://schemas.openxmlformats.org/officeDocument/2006/relationships/customXml" Target="../ink/ink23.xml"/><Relationship Id="rId4" Type="http://schemas.openxmlformats.org/officeDocument/2006/relationships/customXml" Target="../ink/ink20.xml"/><Relationship Id="rId9" Type="http://schemas.openxmlformats.org/officeDocument/2006/relationships/image" Target="../media/image130.png"/><Relationship Id="rId1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customXml" Target="../ink/ink34.xml"/><Relationship Id="rId26" Type="http://schemas.openxmlformats.org/officeDocument/2006/relationships/image" Target="../media/image56.svg"/><Relationship Id="rId21" Type="http://schemas.openxmlformats.org/officeDocument/2006/relationships/customXml" Target="../ink/ink37.xml"/><Relationship Id="rId34" Type="http://schemas.openxmlformats.org/officeDocument/2006/relationships/customXml" Target="../ink/ink42.xml"/><Relationship Id="rId7" Type="http://schemas.openxmlformats.org/officeDocument/2006/relationships/image" Target="../media/image120.png"/><Relationship Id="rId12" Type="http://schemas.openxmlformats.org/officeDocument/2006/relationships/customXml" Target="../ink/ink31.xml"/><Relationship Id="rId17" Type="http://schemas.openxmlformats.org/officeDocument/2006/relationships/customXml" Target="../ink/ink33.xml"/><Relationship Id="rId25" Type="http://schemas.openxmlformats.org/officeDocument/2006/relationships/image" Target="../media/image55.png"/><Relationship Id="rId33" Type="http://schemas.openxmlformats.org/officeDocument/2006/relationships/customXml" Target="../ink/ink41.xml"/><Relationship Id="rId2" Type="http://schemas.openxmlformats.org/officeDocument/2006/relationships/image" Target="../media/image52.png"/><Relationship Id="rId16" Type="http://schemas.openxmlformats.org/officeDocument/2006/relationships/customXml" Target="../ink/ink32.xml"/><Relationship Id="rId20" Type="http://schemas.openxmlformats.org/officeDocument/2006/relationships/customXml" Target="../ink/ink36.xml"/><Relationship Id="rId29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27.xml"/><Relationship Id="rId11" Type="http://schemas.openxmlformats.org/officeDocument/2006/relationships/customXml" Target="../ink/ink30.xml"/><Relationship Id="rId24" Type="http://schemas.openxmlformats.org/officeDocument/2006/relationships/customXml" Target="../ink/ink40.xml"/><Relationship Id="rId32" Type="http://schemas.openxmlformats.org/officeDocument/2006/relationships/image" Target="../media/image62.svg"/><Relationship Id="rId37" Type="http://schemas.openxmlformats.org/officeDocument/2006/relationships/image" Target="../media/image64.svg"/><Relationship Id="rId5" Type="http://schemas.openxmlformats.org/officeDocument/2006/relationships/image" Target="../media/image110.png"/><Relationship Id="rId15" Type="http://schemas.openxmlformats.org/officeDocument/2006/relationships/image" Target="../media/image9.svg"/><Relationship Id="rId23" Type="http://schemas.openxmlformats.org/officeDocument/2006/relationships/customXml" Target="../ink/ink39.xml"/><Relationship Id="rId28" Type="http://schemas.openxmlformats.org/officeDocument/2006/relationships/image" Target="../media/image58.svg"/><Relationship Id="rId36" Type="http://schemas.openxmlformats.org/officeDocument/2006/relationships/image" Target="../media/image63.png"/><Relationship Id="rId10" Type="http://schemas.openxmlformats.org/officeDocument/2006/relationships/customXml" Target="../ink/ink29.xml"/><Relationship Id="rId19" Type="http://schemas.openxmlformats.org/officeDocument/2006/relationships/customXml" Target="../ink/ink35.xml"/><Relationship Id="rId31" Type="http://schemas.openxmlformats.org/officeDocument/2006/relationships/image" Target="../media/image61.png"/><Relationship Id="rId4" Type="http://schemas.openxmlformats.org/officeDocument/2006/relationships/customXml" Target="../ink/ink26.xml"/><Relationship Id="rId9" Type="http://schemas.openxmlformats.org/officeDocument/2006/relationships/image" Target="../media/image130.png"/><Relationship Id="rId14" Type="http://schemas.openxmlformats.org/officeDocument/2006/relationships/image" Target="../media/image8.png"/><Relationship Id="rId22" Type="http://schemas.openxmlformats.org/officeDocument/2006/relationships/customXml" Target="../ink/ink38.xml"/><Relationship Id="rId27" Type="http://schemas.openxmlformats.org/officeDocument/2006/relationships/image" Target="../media/image57.png"/><Relationship Id="rId30" Type="http://schemas.openxmlformats.org/officeDocument/2006/relationships/image" Target="../media/image60.svg"/><Relationship Id="rId35" Type="http://schemas.openxmlformats.org/officeDocument/2006/relationships/customXml" Target="../ink/ink43.xml"/><Relationship Id="rId8" Type="http://schemas.openxmlformats.org/officeDocument/2006/relationships/customXml" Target="../ink/ink28.xml"/><Relationship Id="rId3" Type="http://schemas.openxmlformats.org/officeDocument/2006/relationships/image" Target="../media/image53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diagramLayout" Target="../diagrams/layout1.xml"/><Relationship Id="rId3" Type="http://schemas.openxmlformats.org/officeDocument/2006/relationships/image" Target="../media/image66.svg"/><Relationship Id="rId7" Type="http://schemas.openxmlformats.org/officeDocument/2006/relationships/image" Target="../media/image70.svg"/><Relationship Id="rId12" Type="http://schemas.openxmlformats.org/officeDocument/2006/relationships/diagramData" Target="../diagrams/data1.xml"/><Relationship Id="rId2" Type="http://schemas.openxmlformats.org/officeDocument/2006/relationships/image" Target="../media/image65.png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68.svg"/><Relationship Id="rId15" Type="http://schemas.openxmlformats.org/officeDocument/2006/relationships/diagramColors" Target="../diagrams/colors1.xml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svg"/><Relationship Id="rId1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3" Type="http://schemas.openxmlformats.org/officeDocument/2006/relationships/diagramLayout" Target="../diagrams/layout4.xml"/><Relationship Id="rId7" Type="http://schemas.openxmlformats.org/officeDocument/2006/relationships/diagramData" Target="../diagrams/data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5" Type="http://schemas.openxmlformats.org/officeDocument/2006/relationships/diagramColors" Target="../diagrams/colors4.xml"/><Relationship Id="rId10" Type="http://schemas.openxmlformats.org/officeDocument/2006/relationships/diagramColors" Target="../diagrams/colors5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11" Type="http://schemas.microsoft.com/office/2007/relationships/diagramDrawing" Target="../diagrams/drawing7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7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SzZyXY" TargetMode="External"/><Relationship Id="rId2" Type="http://schemas.openxmlformats.org/officeDocument/2006/relationships/hyperlink" Target="https://bit.ly/3BSew4M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hyperlink" Target="https://bit.ly/3LLCfs7" TargetMode="Externa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0.png"/><Relationship Id="rId18" Type="http://schemas.openxmlformats.org/officeDocument/2006/relationships/customXml" Target="../ink/ink6.xml"/><Relationship Id="rId26" Type="http://schemas.openxmlformats.org/officeDocument/2006/relationships/image" Target="../media/image14.png"/><Relationship Id="rId3" Type="http://schemas.openxmlformats.org/officeDocument/2006/relationships/image" Target="../media/image9.svg"/><Relationship Id="rId21" Type="http://schemas.openxmlformats.org/officeDocument/2006/relationships/image" Target="../media/image480.png"/><Relationship Id="rId12" Type="http://schemas.openxmlformats.org/officeDocument/2006/relationships/customXml" Target="../ink/ink3.xml"/><Relationship Id="rId17" Type="http://schemas.openxmlformats.org/officeDocument/2006/relationships/image" Target="../media/image102.png"/><Relationship Id="rId25" Type="http://schemas.openxmlformats.org/officeDocument/2006/relationships/image" Target="../media/image13.svg"/><Relationship Id="rId2" Type="http://schemas.openxmlformats.org/officeDocument/2006/relationships/image" Target="../media/image8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.xml"/><Relationship Id="rId11" Type="http://schemas.openxmlformats.org/officeDocument/2006/relationships/image" Target="../media/image99.png"/><Relationship Id="rId24" Type="http://schemas.openxmlformats.org/officeDocument/2006/relationships/image" Target="../media/image12.png"/><Relationship Id="rId5" Type="http://schemas.openxmlformats.org/officeDocument/2006/relationships/image" Target="../media/image11.svg"/><Relationship Id="rId15" Type="http://schemas.openxmlformats.org/officeDocument/2006/relationships/image" Target="../media/image101.png"/><Relationship Id="rId23" Type="http://schemas.openxmlformats.org/officeDocument/2006/relationships/image" Target="../media/image490.png"/><Relationship Id="rId10" Type="http://schemas.openxmlformats.org/officeDocument/2006/relationships/customXml" Target="../ink/ink2.xml"/><Relationship Id="rId19" Type="http://schemas.openxmlformats.org/officeDocument/2006/relationships/image" Target="../media/image470.png"/><Relationship Id="rId4" Type="http://schemas.openxmlformats.org/officeDocument/2006/relationships/image" Target="../media/image10.png"/><Relationship Id="rId9" Type="http://schemas.openxmlformats.org/officeDocument/2006/relationships/image" Target="../media/image98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Relationship Id="rId27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0.png"/><Relationship Id="rId11" Type="http://schemas.openxmlformats.org/officeDocument/2006/relationships/customXml" Target="../ink/ink14.xml"/><Relationship Id="rId5" Type="http://schemas.openxmlformats.org/officeDocument/2006/relationships/customXml" Target="../ink/ink10.xml"/><Relationship Id="rId10" Type="http://schemas.openxmlformats.org/officeDocument/2006/relationships/customXml" Target="../ink/ink13.xml"/><Relationship Id="rId4" Type="http://schemas.openxmlformats.org/officeDocument/2006/relationships/image" Target="../media/image400.png"/><Relationship Id="rId9" Type="http://schemas.openxmlformats.org/officeDocument/2006/relationships/customXml" Target="../ink/ink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3039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663661-C64E-01C1-07C6-02621C5BAF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DCFDF9-E6AD-397D-211E-FE3E2708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10DBF-7EE4-9577-C215-6F13B1ECA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4513930-4FFA-A537-8A47-A6D2F47CA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And Sometimes there is even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13832BF-DB47-2801-07F9-53783F9F18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Dynamic data to IGNORE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554907D-E6B8-193C-62BD-A70B07D7E4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A18D666-463D-26F2-7959-26A02B57E3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1" r="61829" b="69800"/>
          <a:stretch/>
        </p:blipFill>
        <p:spPr bwMode="auto">
          <a:xfrm>
            <a:off x="407367" y="2173702"/>
            <a:ext cx="5309227" cy="2983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23B696A-DDF2-C0F5-C409-6E7006AB7F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8" r="87060" b="97698"/>
          <a:stretch/>
        </p:blipFill>
        <p:spPr bwMode="auto">
          <a:xfrm>
            <a:off x="2872596" y="2478582"/>
            <a:ext cx="2211282" cy="780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fik 9">
            <a:extLst>
              <a:ext uri="{FF2B5EF4-FFF2-40B4-BE49-F238E27FC236}">
                <a16:creationId xmlns:a16="http://schemas.microsoft.com/office/drawing/2014/main" id="{DC61EACB-F220-C017-C391-B61FB05D7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26562" b="50170"/>
          <a:stretch/>
        </p:blipFill>
        <p:spPr>
          <a:xfrm>
            <a:off x="5886111" y="2102383"/>
            <a:ext cx="5682497" cy="305480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5" name="Freihand 15">
                <a:extLst>
                  <a:ext uri="{FF2B5EF4-FFF2-40B4-BE49-F238E27FC236}">
                    <a16:creationId xmlns:a16="http://schemas.microsoft.com/office/drawing/2014/main" id="{47901A97-9696-4E28-6CA0-19929869BD54}"/>
                  </a:ext>
                </a:extLst>
              </p14:cNvPr>
              <p14:cNvContentPartPr/>
              <p14:nvPr/>
            </p14:nvContentPartPr>
            <p14:xfrm>
              <a:off x="938601" y="3369427"/>
              <a:ext cx="1221203" cy="685449"/>
            </p14:xfrm>
          </p:contentPart>
        </mc:Choice>
        <mc:Fallback>
          <p:pic>
            <p:nvPicPr>
              <p:cNvPr id="5" name="Freihand 15">
                <a:extLst>
                  <a:ext uri="{FF2B5EF4-FFF2-40B4-BE49-F238E27FC236}">
                    <a16:creationId xmlns:a16="http://schemas.microsoft.com/office/drawing/2014/main" id="{47901A97-9696-4E28-6CA0-19929869BD5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10167" y="3341002"/>
                <a:ext cx="1277710" cy="742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Freihand 15">
                <a:extLst>
                  <a:ext uri="{FF2B5EF4-FFF2-40B4-BE49-F238E27FC236}">
                    <a16:creationId xmlns:a16="http://schemas.microsoft.com/office/drawing/2014/main" id="{5BB690C8-1661-7950-78A8-22D9CB2CAC9F}"/>
                  </a:ext>
                </a:extLst>
              </p14:cNvPr>
              <p14:cNvContentPartPr/>
              <p14:nvPr/>
            </p14:nvContentPartPr>
            <p14:xfrm>
              <a:off x="1036376" y="1945608"/>
              <a:ext cx="1221203" cy="685449"/>
            </p14:xfrm>
          </p:contentPart>
        </mc:Choice>
        <mc:Fallback>
          <p:pic>
            <p:nvPicPr>
              <p:cNvPr id="24" name="Freihand 15">
                <a:extLst>
                  <a:ext uri="{FF2B5EF4-FFF2-40B4-BE49-F238E27FC236}">
                    <a16:creationId xmlns:a16="http://schemas.microsoft.com/office/drawing/2014/main" id="{5BB690C8-1661-7950-78A8-22D9CB2CAC9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07942" y="1917183"/>
                <a:ext cx="1277710" cy="7423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BD33A6-EFDD-C4DC-A042-5A3917AED467}"/>
              </a:ext>
            </a:extLst>
          </p:cNvPr>
          <p:cNvSpPr/>
          <p:nvPr/>
        </p:nvSpPr>
        <p:spPr>
          <a:xfrm>
            <a:off x="1870136" y="2285101"/>
            <a:ext cx="1005636" cy="784944"/>
          </a:xfrm>
          <a:custGeom>
            <a:avLst/>
            <a:gdLst>
              <a:gd name="connsiteX0" fmla="*/ 0 w 983411"/>
              <a:gd name="connsiteY0" fmla="*/ 0 h 724619"/>
              <a:gd name="connsiteX1" fmla="*/ 974785 w 983411"/>
              <a:gd name="connsiteY1" fmla="*/ 319178 h 724619"/>
              <a:gd name="connsiteX2" fmla="*/ 983411 w 983411"/>
              <a:gd name="connsiteY2" fmla="*/ 724619 h 724619"/>
              <a:gd name="connsiteX3" fmla="*/ 0 w 983411"/>
              <a:gd name="connsiteY3" fmla="*/ 0 h 724619"/>
              <a:gd name="connsiteX0" fmla="*/ 0 w 986586"/>
              <a:gd name="connsiteY0" fmla="*/ 0 h 775419"/>
              <a:gd name="connsiteX1" fmla="*/ 974785 w 986586"/>
              <a:gd name="connsiteY1" fmla="*/ 319178 h 775419"/>
              <a:gd name="connsiteX2" fmla="*/ 986586 w 986586"/>
              <a:gd name="connsiteY2" fmla="*/ 775419 h 775419"/>
              <a:gd name="connsiteX3" fmla="*/ 0 w 986586"/>
              <a:gd name="connsiteY3" fmla="*/ 0 h 775419"/>
              <a:gd name="connsiteX0" fmla="*/ 0 w 1005636"/>
              <a:gd name="connsiteY0" fmla="*/ 0 h 784944"/>
              <a:gd name="connsiteX1" fmla="*/ 993835 w 1005636"/>
              <a:gd name="connsiteY1" fmla="*/ 328703 h 784944"/>
              <a:gd name="connsiteX2" fmla="*/ 1005636 w 1005636"/>
              <a:gd name="connsiteY2" fmla="*/ 784944 h 784944"/>
              <a:gd name="connsiteX3" fmla="*/ 0 w 1005636"/>
              <a:gd name="connsiteY3" fmla="*/ 0 h 784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5636" h="784944">
                <a:moveTo>
                  <a:pt x="0" y="0"/>
                </a:moveTo>
                <a:lnTo>
                  <a:pt x="993835" y="328703"/>
                </a:lnTo>
                <a:lnTo>
                  <a:pt x="1005636" y="784944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DD24C1D-F5E0-796B-F478-193F07B3280F}"/>
              </a:ext>
            </a:extLst>
          </p:cNvPr>
          <p:cNvSpPr/>
          <p:nvPr/>
        </p:nvSpPr>
        <p:spPr>
          <a:xfrm>
            <a:off x="1923691" y="2303253"/>
            <a:ext cx="3148641" cy="327804"/>
          </a:xfrm>
          <a:custGeom>
            <a:avLst/>
            <a:gdLst>
              <a:gd name="connsiteX0" fmla="*/ 940279 w 3148641"/>
              <a:gd name="connsiteY0" fmla="*/ 310551 h 327804"/>
              <a:gd name="connsiteX1" fmla="*/ 3148641 w 3148641"/>
              <a:gd name="connsiteY1" fmla="*/ 327804 h 327804"/>
              <a:gd name="connsiteX2" fmla="*/ 0 w 3148641"/>
              <a:gd name="connsiteY2" fmla="*/ 0 h 327804"/>
              <a:gd name="connsiteX3" fmla="*/ 940279 w 3148641"/>
              <a:gd name="connsiteY3" fmla="*/ 310551 h 327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48641" h="327804">
                <a:moveTo>
                  <a:pt x="940279" y="310551"/>
                </a:moveTo>
                <a:lnTo>
                  <a:pt x="3148641" y="327804"/>
                </a:lnTo>
                <a:lnTo>
                  <a:pt x="0" y="0"/>
                </a:lnTo>
                <a:lnTo>
                  <a:pt x="940279" y="310551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7" name="Gruppieren 11">
            <a:extLst>
              <a:ext uri="{FF2B5EF4-FFF2-40B4-BE49-F238E27FC236}">
                <a16:creationId xmlns:a16="http://schemas.microsoft.com/office/drawing/2014/main" id="{9FA8A075-0587-E288-8734-C1C78D7B4371}"/>
              </a:ext>
            </a:extLst>
          </p:cNvPr>
          <p:cNvGrpSpPr/>
          <p:nvPr/>
        </p:nvGrpSpPr>
        <p:grpSpPr>
          <a:xfrm rot="1564947">
            <a:off x="3995217" y="1139072"/>
            <a:ext cx="2512483" cy="2077560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9" name="Freihand 12">
                  <a:extLst>
                    <a:ext uri="{FF2B5EF4-FFF2-40B4-BE49-F238E27FC236}">
                      <a16:creationId xmlns:a16="http://schemas.microsoft.com/office/drawing/2014/main" id="{BCBEB51D-3F2E-32B0-8185-67DE5A8A8232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A6E16C30-4645-4D8E-8A3A-2530C38801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007764" y="1806718"/>
                  <a:ext cx="1342810" cy="85645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Freihand 13">
                  <a:extLst>
                    <a:ext uri="{FF2B5EF4-FFF2-40B4-BE49-F238E27FC236}">
                      <a16:creationId xmlns:a16="http://schemas.microsoft.com/office/drawing/2014/main" id="{2636F5E5-96BD-CDB7-991C-3C2466485EDC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23" name="Freihand 22">
                  <a:extLst>
                    <a:ext uri="{FF2B5EF4-FFF2-40B4-BE49-F238E27FC236}">
                      <a16:creationId xmlns:a16="http://schemas.microsoft.com/office/drawing/2014/main" id="{C41FB0A8-3E51-489E-8EB4-550BA0D7D4E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905609" y="1636446"/>
                  <a:ext cx="423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1" name="Freihand 14">
                  <a:extLst>
                    <a:ext uri="{FF2B5EF4-FFF2-40B4-BE49-F238E27FC236}">
                      <a16:creationId xmlns:a16="http://schemas.microsoft.com/office/drawing/2014/main" id="{8C3AB313-4486-E3BB-4330-D98189803727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B9F67DED-09F4-4A11-9944-098A12A07D2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53849" y="1817859"/>
                  <a:ext cx="380520" cy="27833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10110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11">
            <a:extLst>
              <a:ext uri="{FF2B5EF4-FFF2-40B4-BE49-F238E27FC236}">
                <a16:creationId xmlns:a16="http://schemas.microsoft.com/office/drawing/2014/main" id="{C69BD9AF-ABB9-F216-F575-452923CF2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7463" y="5166372"/>
            <a:ext cx="1177302" cy="1076801"/>
          </a:xfrm>
          <a:prstGeom prst="rect">
            <a:avLst/>
          </a:prstGeom>
        </p:spPr>
      </p:pic>
      <p:pic>
        <p:nvPicPr>
          <p:cNvPr id="10" name="Grafik 12">
            <a:extLst>
              <a:ext uri="{FF2B5EF4-FFF2-40B4-BE49-F238E27FC236}">
                <a16:creationId xmlns:a16="http://schemas.microsoft.com/office/drawing/2014/main" id="{A4AB79D1-6C52-8C39-23A0-64AA3DFD5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47739" y="4875366"/>
            <a:ext cx="905552" cy="1420584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868EB4-CA94-E890-E236-281CE00ADD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D00C31-792E-73A0-6C25-CE2E99261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723C2-E5F5-3161-0D83-1A589452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F5707B6-49D4-20E7-F53F-77F17F3A3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Or ACCEPTABLE SMALL DIFFERENCES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3632AC4-740C-F668-39B4-2959E91442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10">
            <a:extLst>
              <a:ext uri="{FF2B5EF4-FFF2-40B4-BE49-F238E27FC236}">
                <a16:creationId xmlns:a16="http://schemas.microsoft.com/office/drawing/2014/main" id="{9C942D09-2CAC-2042-B219-A079990E9F08}"/>
              </a:ext>
            </a:extLst>
          </p:cNvPr>
          <p:cNvSpPr txBox="1"/>
          <p:nvPr/>
        </p:nvSpPr>
        <p:spPr>
          <a:xfrm>
            <a:off x="5339647" y="3573150"/>
            <a:ext cx="56251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Moved Textblock by max. 10 pixels?</a:t>
            </a:r>
            <a:endParaRPr lang="de-DE" sz="2800">
              <a:ln w="0"/>
              <a:solidFill>
                <a:schemeClr val="tx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8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Same Text Content in changed area?</a:t>
            </a:r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88721DE-87D6-96BD-546F-76AEFD4A60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6" t="6722" r="5692" b="27715"/>
          <a:stretch/>
        </p:blipFill>
        <p:spPr>
          <a:xfrm>
            <a:off x="270134" y="1253058"/>
            <a:ext cx="4625643" cy="4768329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A7DE3124-87FF-80B1-D37B-C56C7E962B9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3" t="21035" r="64639" b="70769"/>
          <a:stretch/>
        </p:blipFill>
        <p:spPr>
          <a:xfrm>
            <a:off x="5735960" y="1255413"/>
            <a:ext cx="5381964" cy="2163101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6A8B496-9E76-73E8-871F-2AD4AD5E8DF9}"/>
              </a:ext>
            </a:extLst>
          </p:cNvPr>
          <p:cNvSpPr/>
          <p:nvPr/>
        </p:nvSpPr>
        <p:spPr>
          <a:xfrm>
            <a:off x="1722120" y="1821180"/>
            <a:ext cx="4221480" cy="1234440"/>
          </a:xfrm>
          <a:custGeom>
            <a:avLst/>
            <a:gdLst>
              <a:gd name="connsiteX0" fmla="*/ 4267200 w 4267200"/>
              <a:gd name="connsiteY0" fmla="*/ 0 h 1234440"/>
              <a:gd name="connsiteX1" fmla="*/ 4267200 w 4267200"/>
              <a:gd name="connsiteY1" fmla="*/ 1234440 h 1234440"/>
              <a:gd name="connsiteX2" fmla="*/ 0 w 4267200"/>
              <a:gd name="connsiteY2" fmla="*/ 944880 h 1234440"/>
              <a:gd name="connsiteX3" fmla="*/ 0 w 4267200"/>
              <a:gd name="connsiteY3" fmla="*/ 640080 h 1234440"/>
              <a:gd name="connsiteX4" fmla="*/ 4267200 w 4267200"/>
              <a:gd name="connsiteY4" fmla="*/ 0 h 123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67200" h="1234440">
                <a:moveTo>
                  <a:pt x="4267200" y="0"/>
                </a:moveTo>
                <a:lnTo>
                  <a:pt x="4267200" y="1234440"/>
                </a:lnTo>
                <a:lnTo>
                  <a:pt x="0" y="944880"/>
                </a:lnTo>
                <a:lnTo>
                  <a:pt x="0" y="640080"/>
                </a:lnTo>
                <a:lnTo>
                  <a:pt x="4267200" y="0"/>
                </a:lnTo>
                <a:close/>
              </a:path>
            </a:pathLst>
          </a:custGeom>
          <a:solidFill>
            <a:srgbClr val="3F7BCF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27027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Visual Document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Testing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Let‘s Play</a:t>
            </a:r>
          </a:p>
          <a:p>
            <a:pPr marL="0" indent="0" algn="ctr">
              <a:buNone/>
            </a:pPr>
            <a:r>
              <a:rPr lang="de-DE" sz="4000"/>
              <a:t>Examples: 01, 02, 03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BE8F3D1-ADD7-1167-47D7-6F3163C35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3749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Why?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1206F3-A370-C539-6BFE-F7E395C45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210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D2F528-80B8-24E8-9813-16D94BDB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2AE67C-1838-9D92-30D5-4436C7C4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71577B-1B24-6337-192C-34ADA6924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BE18D3D-CF9C-D99F-B9B8-64A3DAD0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Document Testing at DB Schenker?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5EC98EE-492A-FDF1-25CC-1CF0137EE1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600"/>
              <a:t>Isn‘t Freight ForwarDING about other things..?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FD54198-98D1-EF0F-A866-20DF12274DD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FDF427-FFCF-3A79-E9B1-81919265F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4803" y="1654032"/>
            <a:ext cx="1999465" cy="199946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0C4CE3E-978C-6BF1-FC81-5F2A811F9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gray">
          <a:xfrm>
            <a:off x="4896674" y="1737613"/>
            <a:ext cx="1999465" cy="1999465"/>
          </a:xfrm>
          <a:prstGeom prst="rect">
            <a:avLst/>
          </a:prstGeom>
        </p:spPr>
      </p:pic>
      <p:pic>
        <p:nvPicPr>
          <p:cNvPr id="10" name="Grafik 10">
            <a:extLst>
              <a:ext uri="{FF2B5EF4-FFF2-40B4-BE49-F238E27FC236}">
                <a16:creationId xmlns:a16="http://schemas.microsoft.com/office/drawing/2014/main" id="{9C6E563A-1E89-7345-8049-E77796609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 bwMode="gray">
          <a:xfrm>
            <a:off x="615652" y="4059936"/>
            <a:ext cx="1999465" cy="1999465"/>
          </a:xfrm>
          <a:prstGeom prst="rect">
            <a:avLst/>
          </a:prstGeom>
        </p:spPr>
      </p:pic>
      <p:pic>
        <p:nvPicPr>
          <p:cNvPr id="11" name="Grafik 11">
            <a:extLst>
              <a:ext uri="{FF2B5EF4-FFF2-40B4-BE49-F238E27FC236}">
                <a16:creationId xmlns:a16="http://schemas.microsoft.com/office/drawing/2014/main" id="{13806AE8-2503-6F73-8762-8607C3DE67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 bwMode="gray">
          <a:xfrm>
            <a:off x="7276788" y="1825578"/>
            <a:ext cx="1999465" cy="1999465"/>
          </a:xfrm>
          <a:prstGeom prst="rect">
            <a:avLst/>
          </a:prstGeom>
        </p:spPr>
      </p:pic>
      <p:pic>
        <p:nvPicPr>
          <p:cNvPr id="12" name="Grafik 12">
            <a:extLst>
              <a:ext uri="{FF2B5EF4-FFF2-40B4-BE49-F238E27FC236}">
                <a16:creationId xmlns:a16="http://schemas.microsoft.com/office/drawing/2014/main" id="{A57DCD9C-E24C-31C9-11B2-E505787950F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 bwMode="gray">
          <a:xfrm>
            <a:off x="9552384" y="4525983"/>
            <a:ext cx="1999465" cy="1999465"/>
          </a:xfrm>
          <a:prstGeom prst="rect">
            <a:avLst/>
          </a:prstGeom>
        </p:spPr>
      </p:pic>
      <p:pic>
        <p:nvPicPr>
          <p:cNvPr id="13" name="Grafik 13">
            <a:extLst>
              <a:ext uri="{FF2B5EF4-FFF2-40B4-BE49-F238E27FC236}">
                <a16:creationId xmlns:a16="http://schemas.microsoft.com/office/drawing/2014/main" id="{8079CF2A-E298-BEC1-1888-903DF8B68CF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 bwMode="gray">
          <a:xfrm>
            <a:off x="2592930" y="1772895"/>
            <a:ext cx="1999465" cy="1999465"/>
          </a:xfrm>
          <a:prstGeom prst="rect">
            <a:avLst/>
          </a:prstGeom>
        </p:spPr>
      </p:pic>
      <p:pic>
        <p:nvPicPr>
          <p:cNvPr id="14" name="Grafik 17">
            <a:extLst>
              <a:ext uri="{FF2B5EF4-FFF2-40B4-BE49-F238E27FC236}">
                <a16:creationId xmlns:a16="http://schemas.microsoft.com/office/drawing/2014/main" id="{2A1C88E1-AA1D-5FFA-47CB-359BE46E54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 bwMode="gray">
          <a:xfrm>
            <a:off x="6507557" y="4266578"/>
            <a:ext cx="1999465" cy="1999465"/>
          </a:xfrm>
          <a:prstGeom prst="rect">
            <a:avLst/>
          </a:prstGeom>
        </p:spPr>
      </p:pic>
      <p:pic>
        <p:nvPicPr>
          <p:cNvPr id="15" name="Grafik 18">
            <a:extLst>
              <a:ext uri="{FF2B5EF4-FFF2-40B4-BE49-F238E27FC236}">
                <a16:creationId xmlns:a16="http://schemas.microsoft.com/office/drawing/2014/main" id="{3E78FED5-9234-66D6-6D91-70C323BFF2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 bwMode="gray">
          <a:xfrm>
            <a:off x="3630486" y="4355706"/>
            <a:ext cx="1999465" cy="1999465"/>
          </a:xfrm>
          <a:prstGeom prst="rect">
            <a:avLst/>
          </a:prstGeom>
        </p:spPr>
      </p:pic>
      <p:pic>
        <p:nvPicPr>
          <p:cNvPr id="16" name="Grafik 20">
            <a:extLst>
              <a:ext uri="{FF2B5EF4-FFF2-40B4-BE49-F238E27FC236}">
                <a16:creationId xmlns:a16="http://schemas.microsoft.com/office/drawing/2014/main" id="{B135A453-C197-75B9-5D45-2B80E99029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 bwMode="gray">
          <a:xfrm>
            <a:off x="9754209" y="1761655"/>
            <a:ext cx="1999465" cy="199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900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4486A2-E278-B8E3-E919-07069CFFE2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68C3D4-D67D-DF2A-58C6-75C2930FD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99A4F4-0D4A-1992-927F-F4EB2B354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9DBD2F5-E3F1-0A65-AA85-61AEDF22D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Yeah, but..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1EFDEBC-18B0-C275-E657-D7115C7D48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>
                <a:solidFill>
                  <a:schemeClr val="tx1"/>
                </a:solidFill>
              </a:rPr>
              <a:t>It‘s also about DOcuments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D209688-3C33-445C-040C-B3F6936E208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1C2D029E-8CB7-80A3-16B8-FC526961F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248" y="1514214"/>
            <a:ext cx="10128448" cy="4990458"/>
          </a:xfrm>
          <a:prstGeom prst="rect">
            <a:avLst/>
          </a:prstGeom>
        </p:spPr>
      </p:pic>
      <p:pic>
        <p:nvPicPr>
          <p:cNvPr id="9" name="Grafik 5">
            <a:extLst>
              <a:ext uri="{FF2B5EF4-FFF2-40B4-BE49-F238E27FC236}">
                <a16:creationId xmlns:a16="http://schemas.microsoft.com/office/drawing/2014/main" id="{3EABDB39-1243-56CD-B0FC-DBAD391D6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616" y="1730082"/>
            <a:ext cx="1085748" cy="1631244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0" name="Grafik 1">
            <a:extLst>
              <a:ext uri="{FF2B5EF4-FFF2-40B4-BE49-F238E27FC236}">
                <a16:creationId xmlns:a16="http://schemas.microsoft.com/office/drawing/2014/main" id="{39BD79BB-A3A6-1552-0F2B-386FF9E4D6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63411" y="4641454"/>
            <a:ext cx="1524000" cy="16287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F0361FD0-2491-1AD9-B9E0-50A2994BEB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78485" y="1526666"/>
            <a:ext cx="1657350" cy="22383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3E756115-FA1D-8FE0-70D6-07E38EC693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682574" y="4009443"/>
            <a:ext cx="1604754" cy="218504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6C58C9F-C5BF-8542-F34F-29317D3A05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414796">
            <a:off x="3048518" y="2347199"/>
            <a:ext cx="1704975" cy="199072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828530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9D2E57-10C7-E055-C7EA-D6FD46A91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BBED54-F1A4-5645-8D0C-F94ED8271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FA0A4-69A5-8D9C-7633-51149BE5AD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EA16442-48E1-27FB-B800-BEDB91E11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Output ManageMent Systen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886FBCA-794C-9E95-8FBC-320101C4E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Simplified</a:t>
            </a:r>
          </a:p>
        </p:txBody>
      </p:sp>
      <p:pic>
        <p:nvPicPr>
          <p:cNvPr id="8" name="Grafik 7" descr="Prozessor mit einfarbiger Füllung">
            <a:extLst>
              <a:ext uri="{FF2B5EF4-FFF2-40B4-BE49-F238E27FC236}">
                <a16:creationId xmlns:a16="http://schemas.microsoft.com/office/drawing/2014/main" id="{C1B5429B-2DBD-D018-3934-E6D766B8E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78548" y="2634016"/>
            <a:ext cx="1148822" cy="114882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F69A3C05-6C4F-635A-343D-DCF0612898BA}"/>
              </a:ext>
            </a:extLst>
          </p:cNvPr>
          <p:cNvGrpSpPr/>
          <p:nvPr/>
        </p:nvGrpSpPr>
        <p:grpSpPr>
          <a:xfrm rot="1564947">
            <a:off x="2998016" y="2506749"/>
            <a:ext cx="1820772" cy="1380497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C2EDF2CB-EFAE-E908-27F7-AFCFC47AC008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34A286B-E32E-4348-92D3-04B2B4B8D8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EDA9800C-C140-6BF8-8751-8F4EC102905C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4055E9-B202-4AC2-99F4-6633CB1B4A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337FBAB7-E50B-5E23-890F-FD5667049B70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F68546C-B44D-4F2B-9609-69A89D4ADD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5E28942B-1189-4807-C78E-FF70CA0F18DA}"/>
              </a:ext>
            </a:extLst>
          </p:cNvPr>
          <p:cNvSpPr/>
          <p:nvPr/>
        </p:nvSpPr>
        <p:spPr>
          <a:xfrm>
            <a:off x="4274028" y="3903437"/>
            <a:ext cx="2957861" cy="1754326"/>
          </a:xfrm>
          <a:prstGeom prst="rect">
            <a:avLst/>
          </a:prstGeom>
          <a:solidFill>
            <a:schemeClr val="bg1"/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</a:t>
            </a:r>
          </a:p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</a:p>
        </p:txBody>
      </p:sp>
      <p:grpSp>
        <p:nvGrpSpPr>
          <p:cNvPr id="14" name="Gruppieren 14">
            <a:extLst>
              <a:ext uri="{FF2B5EF4-FFF2-40B4-BE49-F238E27FC236}">
                <a16:creationId xmlns:a16="http://schemas.microsoft.com/office/drawing/2014/main" id="{61174561-86D5-EDA9-D51B-7B49EFB4DFD5}"/>
              </a:ext>
            </a:extLst>
          </p:cNvPr>
          <p:cNvGrpSpPr/>
          <p:nvPr/>
        </p:nvGrpSpPr>
        <p:grpSpPr>
          <a:xfrm rot="1564947">
            <a:off x="6652467" y="2480787"/>
            <a:ext cx="1820772" cy="1380497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Freihand 15">
                  <a:extLst>
                    <a:ext uri="{FF2B5EF4-FFF2-40B4-BE49-F238E27FC236}">
                      <a16:creationId xmlns:a16="http://schemas.microsoft.com/office/drawing/2014/main" id="{32671C2A-6357-E6B6-206E-31F06AAE3909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8090A35-DB39-4635-9E31-9866137B6F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Freihand 16">
                  <a:extLst>
                    <a:ext uri="{FF2B5EF4-FFF2-40B4-BE49-F238E27FC236}">
                      <a16:creationId xmlns:a16="http://schemas.microsoft.com/office/drawing/2014/main" id="{682D2EE3-B1B6-ABA9-A0A6-562E34D5C5B3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C1AEC73F-79BC-47AA-99B0-795A441EED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7">
                  <a:extLst>
                    <a:ext uri="{FF2B5EF4-FFF2-40B4-BE49-F238E27FC236}">
                      <a16:creationId xmlns:a16="http://schemas.microsoft.com/office/drawing/2014/main" id="{EF7C98C8-5083-42D5-0C82-56D15FC83E3A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1855CD7-2C01-44BF-87E8-F13AE6243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3657D17A-1B4A-3037-9C62-98FDAA66C4DD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0000"/>
          <a:stretch/>
        </p:blipFill>
        <p:spPr>
          <a:xfrm>
            <a:off x="8791761" y="1656727"/>
            <a:ext cx="2675942" cy="3784177"/>
          </a:xfrm>
          <a:prstGeom prst="rect">
            <a:avLst/>
          </a:prstGeom>
        </p:spPr>
      </p:pic>
      <p:pic>
        <p:nvPicPr>
          <p:cNvPr id="19" name="Grafik 20">
            <a:extLst>
              <a:ext uri="{FF2B5EF4-FFF2-40B4-BE49-F238E27FC236}">
                <a16:creationId xmlns:a16="http://schemas.microsoft.com/office/drawing/2014/main" id="{BBD44230-3092-A70D-BB8C-F4ADCA9FB3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40032" y="1977696"/>
            <a:ext cx="1971675" cy="29622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64978E00-5FF3-1E06-CB38-24EE98D040DC}"/>
              </a:ext>
            </a:extLst>
          </p:cNvPr>
          <p:cNvSpPr/>
          <p:nvPr/>
        </p:nvSpPr>
        <p:spPr>
          <a:xfrm rot="21299954">
            <a:off x="952673" y="2878317"/>
            <a:ext cx="1427663" cy="584775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2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&lt;xml&gt;</a:t>
            </a:r>
          </a:p>
        </p:txBody>
      </p:sp>
    </p:spTree>
    <p:extLst>
      <p:ext uri="{BB962C8B-B14F-4D97-AF65-F5344CB8AC3E}">
        <p14:creationId xmlns:p14="http://schemas.microsoft.com/office/powerpoint/2010/main" val="3928158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90BEC-DD11-F8E6-92BD-5F14E205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10C5A4-8EA9-39EF-8555-8B25DFDFD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7931A9-1905-C8C9-1219-1CFB303D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1CCFB4-A011-CF58-5B7A-98A0AE972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Output Management System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94A7D0E-F5A7-6F0C-3440-027C960324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 bit more realistic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0C381A6-84DB-E757-6506-7DF6D98089B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Grafik 7" descr="Prozessor mit einfarbiger Füllung">
            <a:extLst>
              <a:ext uri="{FF2B5EF4-FFF2-40B4-BE49-F238E27FC236}">
                <a16:creationId xmlns:a16="http://schemas.microsoft.com/office/drawing/2014/main" id="{F45864A8-DE2D-94CD-298A-C00D881DC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98471" y="2629476"/>
            <a:ext cx="1148822" cy="1148822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0679C9E-9969-68BC-9BE8-862C7CA89E4B}"/>
              </a:ext>
            </a:extLst>
          </p:cNvPr>
          <p:cNvGrpSpPr/>
          <p:nvPr/>
        </p:nvGrpSpPr>
        <p:grpSpPr>
          <a:xfrm rot="1160425">
            <a:off x="2583133" y="2748767"/>
            <a:ext cx="1323535" cy="1003495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Freihand 9">
                  <a:extLst>
                    <a:ext uri="{FF2B5EF4-FFF2-40B4-BE49-F238E27FC236}">
                      <a16:creationId xmlns:a16="http://schemas.microsoft.com/office/drawing/2014/main" id="{DB935D65-4A0D-625E-010D-1EB945716DCA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34A286B-E32E-4348-92D3-04B2B4B8D8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Freihand 10">
                  <a:extLst>
                    <a:ext uri="{FF2B5EF4-FFF2-40B4-BE49-F238E27FC236}">
                      <a16:creationId xmlns:a16="http://schemas.microsoft.com/office/drawing/2014/main" id="{BAE8EC57-9882-1C5B-C33A-E5A89C327664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4055E9-B202-4AC2-99F4-6633CB1B4A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08AFC77B-642D-0E99-9D56-0A430BD07F36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F68546C-B44D-4F2B-9609-69A89D4ADD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FBD8F7CB-9D16-81C8-D87B-2454E2049DA5}"/>
              </a:ext>
            </a:extLst>
          </p:cNvPr>
          <p:cNvSpPr/>
          <p:nvPr/>
        </p:nvSpPr>
        <p:spPr>
          <a:xfrm>
            <a:off x="3193951" y="3898897"/>
            <a:ext cx="295786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Output</a:t>
            </a:r>
          </a:p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Management</a:t>
            </a:r>
          </a:p>
          <a:p>
            <a:pPr algn="ctr"/>
            <a:r>
              <a:rPr lang="de-DE" sz="36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</a:t>
            </a:r>
          </a:p>
        </p:txBody>
      </p:sp>
      <p:grpSp>
        <p:nvGrpSpPr>
          <p:cNvPr id="14" name="Gruppieren 14">
            <a:extLst>
              <a:ext uri="{FF2B5EF4-FFF2-40B4-BE49-F238E27FC236}">
                <a16:creationId xmlns:a16="http://schemas.microsoft.com/office/drawing/2014/main" id="{2DC60C2A-D6F0-5FF5-A6A0-8834B92D3831}"/>
              </a:ext>
            </a:extLst>
          </p:cNvPr>
          <p:cNvGrpSpPr/>
          <p:nvPr/>
        </p:nvGrpSpPr>
        <p:grpSpPr>
          <a:xfrm rot="607088">
            <a:off x="8222141" y="1341421"/>
            <a:ext cx="1820772" cy="1963234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Freihand 15">
                  <a:extLst>
                    <a:ext uri="{FF2B5EF4-FFF2-40B4-BE49-F238E27FC236}">
                      <a16:creationId xmlns:a16="http://schemas.microsoft.com/office/drawing/2014/main" id="{7EE6AE27-6454-1436-8EDF-E77E7FC10B92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8090A35-DB39-4635-9E31-9866137B6F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Freihand 16">
                  <a:extLst>
                    <a:ext uri="{FF2B5EF4-FFF2-40B4-BE49-F238E27FC236}">
                      <a16:creationId xmlns:a16="http://schemas.microsoft.com/office/drawing/2014/main" id="{E1F3D984-4AF8-5F47-078A-C679FE58160F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C1AEC73F-79BC-47AA-99B0-795A441EED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Freihand 17">
                  <a:extLst>
                    <a:ext uri="{FF2B5EF4-FFF2-40B4-BE49-F238E27FC236}">
                      <a16:creationId xmlns:a16="http://schemas.microsoft.com/office/drawing/2014/main" id="{25628F18-AF22-9180-074F-9D39B9F70584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1855CD7-2C01-44BF-87E8-F13AE6243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Grafik 18" descr="Ein Bild, das Text enthält.&#10;&#10;Automatisch generierte Beschreibung">
            <a:extLst>
              <a:ext uri="{FF2B5EF4-FFF2-40B4-BE49-F238E27FC236}">
                <a16:creationId xmlns:a16="http://schemas.microsoft.com/office/drawing/2014/main" id="{513C785F-0D95-1E60-7617-EB0EC3F4F3E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50000"/>
          <a:stretch/>
        </p:blipFill>
        <p:spPr>
          <a:xfrm>
            <a:off x="6661003" y="2588118"/>
            <a:ext cx="1338662" cy="1893066"/>
          </a:xfrm>
          <a:prstGeom prst="rect">
            <a:avLst/>
          </a:prstGeom>
        </p:spPr>
      </p:pic>
      <p:pic>
        <p:nvPicPr>
          <p:cNvPr id="19" name="Grafik 20">
            <a:extLst>
              <a:ext uri="{FF2B5EF4-FFF2-40B4-BE49-F238E27FC236}">
                <a16:creationId xmlns:a16="http://schemas.microsoft.com/office/drawing/2014/main" id="{AF322B6D-E716-B774-E760-1ACA0D883B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7727" y="2368907"/>
            <a:ext cx="1628761" cy="2447075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0" name="Rechteck 19">
            <a:extLst>
              <a:ext uri="{FF2B5EF4-FFF2-40B4-BE49-F238E27FC236}">
                <a16:creationId xmlns:a16="http://schemas.microsoft.com/office/drawing/2014/main" id="{8534711F-42CC-913A-C836-A18C7C6200D0}"/>
              </a:ext>
            </a:extLst>
          </p:cNvPr>
          <p:cNvSpPr/>
          <p:nvPr/>
        </p:nvSpPr>
        <p:spPr>
          <a:xfrm rot="21299954">
            <a:off x="726656" y="2940203"/>
            <a:ext cx="1179364" cy="461665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2400" b="0" cap="none" spc="0">
                <a:ln w="0"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&lt;xml&gt;</a:t>
            </a:r>
          </a:p>
        </p:txBody>
      </p:sp>
      <p:grpSp>
        <p:nvGrpSpPr>
          <p:cNvPr id="21" name="Gruppieren 21">
            <a:extLst>
              <a:ext uri="{FF2B5EF4-FFF2-40B4-BE49-F238E27FC236}">
                <a16:creationId xmlns:a16="http://schemas.microsoft.com/office/drawing/2014/main" id="{3BB3E081-9FD7-2F56-62F3-DA5FDD8AA0A4}"/>
              </a:ext>
            </a:extLst>
          </p:cNvPr>
          <p:cNvGrpSpPr/>
          <p:nvPr/>
        </p:nvGrpSpPr>
        <p:grpSpPr>
          <a:xfrm rot="607088">
            <a:off x="8226947" y="2719708"/>
            <a:ext cx="1820772" cy="1107834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Freihand 22">
                  <a:extLst>
                    <a:ext uri="{FF2B5EF4-FFF2-40B4-BE49-F238E27FC236}">
                      <a16:creationId xmlns:a16="http://schemas.microsoft.com/office/drawing/2014/main" id="{859140A0-9C23-F461-E4A0-337AA565A5B4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8090A35-DB39-4635-9E31-9866137B6F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Freihand 23">
                  <a:extLst>
                    <a:ext uri="{FF2B5EF4-FFF2-40B4-BE49-F238E27FC236}">
                      <a16:creationId xmlns:a16="http://schemas.microsoft.com/office/drawing/2014/main" id="{B3F19124-6676-8B7C-5B9C-53B188728022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C1AEC73F-79BC-47AA-99B0-795A441EED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Freihand 24">
                  <a:extLst>
                    <a:ext uri="{FF2B5EF4-FFF2-40B4-BE49-F238E27FC236}">
                      <a16:creationId xmlns:a16="http://schemas.microsoft.com/office/drawing/2014/main" id="{81C77CEC-6A6E-463C-ADCF-D0878E945485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1855CD7-2C01-44BF-87E8-F13AE6243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uppieren 25">
            <a:extLst>
              <a:ext uri="{FF2B5EF4-FFF2-40B4-BE49-F238E27FC236}">
                <a16:creationId xmlns:a16="http://schemas.microsoft.com/office/drawing/2014/main" id="{A82B6DE2-DC73-E77B-9BBE-8560F6061E6A}"/>
              </a:ext>
            </a:extLst>
          </p:cNvPr>
          <p:cNvGrpSpPr/>
          <p:nvPr/>
        </p:nvGrpSpPr>
        <p:grpSpPr>
          <a:xfrm rot="20992912" flipV="1">
            <a:off x="8218451" y="3611177"/>
            <a:ext cx="1820772" cy="1033509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Freihand 26">
                  <a:extLst>
                    <a:ext uri="{FF2B5EF4-FFF2-40B4-BE49-F238E27FC236}">
                      <a16:creationId xmlns:a16="http://schemas.microsoft.com/office/drawing/2014/main" id="{045A5B38-470F-F380-DC7A-F625521CE8DF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8090A35-DB39-4635-9E31-9866137B6F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Freihand 27">
                  <a:extLst>
                    <a:ext uri="{FF2B5EF4-FFF2-40B4-BE49-F238E27FC236}">
                      <a16:creationId xmlns:a16="http://schemas.microsoft.com/office/drawing/2014/main" id="{56EADF73-2ED2-48B6-6B92-D902029C642B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C1AEC73F-79BC-47AA-99B0-795A441EED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8" name="Freihand 28">
                  <a:extLst>
                    <a:ext uri="{FF2B5EF4-FFF2-40B4-BE49-F238E27FC236}">
                      <a16:creationId xmlns:a16="http://schemas.microsoft.com/office/drawing/2014/main" id="{BA205C25-2B8E-60AA-A54B-FDE23383DD7C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1855CD7-2C01-44BF-87E8-F13AE6243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uppieren 29">
            <a:extLst>
              <a:ext uri="{FF2B5EF4-FFF2-40B4-BE49-F238E27FC236}">
                <a16:creationId xmlns:a16="http://schemas.microsoft.com/office/drawing/2014/main" id="{17AB3FDD-3A32-74E7-7C5D-A80596A5BB38}"/>
              </a:ext>
            </a:extLst>
          </p:cNvPr>
          <p:cNvGrpSpPr/>
          <p:nvPr/>
        </p:nvGrpSpPr>
        <p:grpSpPr>
          <a:xfrm rot="20992912" flipV="1">
            <a:off x="8246889" y="4254452"/>
            <a:ext cx="1820772" cy="1334869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Freihand 30">
                  <a:extLst>
                    <a:ext uri="{FF2B5EF4-FFF2-40B4-BE49-F238E27FC236}">
                      <a16:creationId xmlns:a16="http://schemas.microsoft.com/office/drawing/2014/main" id="{1A5271CF-6116-2656-5943-7777DB43364D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33" name="Freihand 32">
                  <a:extLst>
                    <a:ext uri="{FF2B5EF4-FFF2-40B4-BE49-F238E27FC236}">
                      <a16:creationId xmlns:a16="http://schemas.microsoft.com/office/drawing/2014/main" id="{78090A35-DB39-4635-9E31-9866137B6F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1" name="Freihand 31">
                  <a:extLst>
                    <a:ext uri="{FF2B5EF4-FFF2-40B4-BE49-F238E27FC236}">
                      <a16:creationId xmlns:a16="http://schemas.microsoft.com/office/drawing/2014/main" id="{8544FD74-F35F-F965-6CD5-112D9ED6901B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34" name="Freihand 33">
                  <a:extLst>
                    <a:ext uri="{FF2B5EF4-FFF2-40B4-BE49-F238E27FC236}">
                      <a16:creationId xmlns:a16="http://schemas.microsoft.com/office/drawing/2014/main" id="{C1AEC73F-79BC-47AA-99B0-795A441EED6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Freihand 32">
                  <a:extLst>
                    <a:ext uri="{FF2B5EF4-FFF2-40B4-BE49-F238E27FC236}">
                      <a16:creationId xmlns:a16="http://schemas.microsoft.com/office/drawing/2014/main" id="{C3416051-DAC6-2AE1-0176-058922414050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35" name="Freihand 34">
                  <a:extLst>
                    <a:ext uri="{FF2B5EF4-FFF2-40B4-BE49-F238E27FC236}">
                      <a16:creationId xmlns:a16="http://schemas.microsoft.com/office/drawing/2014/main" id="{A1855CD7-2C01-44BF-87E8-F13AE6243C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3" name="Grafik 33" descr="Datenbank">
            <a:extLst>
              <a:ext uri="{FF2B5EF4-FFF2-40B4-BE49-F238E27FC236}">
                <a16:creationId xmlns:a16="http://schemas.microsoft.com/office/drawing/2014/main" id="{0CBF36A7-BDE9-6B39-44D7-0C382A29ADE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0335152" y="1406834"/>
            <a:ext cx="914400" cy="914400"/>
          </a:xfrm>
          <a:prstGeom prst="rect">
            <a:avLst/>
          </a:prstGeom>
        </p:spPr>
      </p:pic>
      <p:pic>
        <p:nvPicPr>
          <p:cNvPr id="34" name="Grafik 34" descr="Geöffneter Ordner">
            <a:extLst>
              <a:ext uri="{FF2B5EF4-FFF2-40B4-BE49-F238E27FC236}">
                <a16:creationId xmlns:a16="http://schemas.microsoft.com/office/drawing/2014/main" id="{FB2BB2F1-DA61-663D-0213-562C51A0BA6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884458" y="1673718"/>
            <a:ext cx="914400" cy="914400"/>
          </a:xfrm>
          <a:prstGeom prst="rect">
            <a:avLst/>
          </a:prstGeom>
        </p:spPr>
      </p:pic>
      <p:pic>
        <p:nvPicPr>
          <p:cNvPr id="35" name="Grafik 35" descr="Umschlag öffnen">
            <a:extLst>
              <a:ext uri="{FF2B5EF4-FFF2-40B4-BE49-F238E27FC236}">
                <a16:creationId xmlns:a16="http://schemas.microsoft.com/office/drawing/2014/main" id="{9AF2FC58-0517-0A79-2ED6-6DEEB240B16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344716" y="2554508"/>
            <a:ext cx="914400" cy="914400"/>
          </a:xfrm>
          <a:prstGeom prst="rect">
            <a:avLst/>
          </a:prstGeom>
        </p:spPr>
      </p:pic>
      <p:pic>
        <p:nvPicPr>
          <p:cNvPr id="36" name="Grafik 37" descr="Fax">
            <a:extLst>
              <a:ext uri="{FF2B5EF4-FFF2-40B4-BE49-F238E27FC236}">
                <a16:creationId xmlns:a16="http://schemas.microsoft.com/office/drawing/2014/main" id="{FB722D9F-21D7-4D49-BC74-65D4A1C014C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344716" y="4788657"/>
            <a:ext cx="914400" cy="914400"/>
          </a:xfrm>
          <a:prstGeom prst="rect">
            <a:avLst/>
          </a:prstGeom>
        </p:spPr>
      </p:pic>
      <p:grpSp>
        <p:nvGrpSpPr>
          <p:cNvPr id="37" name="Gruppieren 40">
            <a:extLst>
              <a:ext uri="{FF2B5EF4-FFF2-40B4-BE49-F238E27FC236}">
                <a16:creationId xmlns:a16="http://schemas.microsoft.com/office/drawing/2014/main" id="{C1AB1C5E-5E3F-F377-A6B4-DCE27E80157E}"/>
              </a:ext>
            </a:extLst>
          </p:cNvPr>
          <p:cNvGrpSpPr/>
          <p:nvPr/>
        </p:nvGrpSpPr>
        <p:grpSpPr>
          <a:xfrm rot="1160425">
            <a:off x="5356196" y="2731102"/>
            <a:ext cx="1118871" cy="848320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Freihand 41">
                  <a:extLst>
                    <a:ext uri="{FF2B5EF4-FFF2-40B4-BE49-F238E27FC236}">
                      <a16:creationId xmlns:a16="http://schemas.microsoft.com/office/drawing/2014/main" id="{43E65E7A-0E16-CEE3-D68A-BFB47E58991B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16" name="Freihand 15">
                  <a:extLst>
                    <a:ext uri="{FF2B5EF4-FFF2-40B4-BE49-F238E27FC236}">
                      <a16:creationId xmlns:a16="http://schemas.microsoft.com/office/drawing/2014/main" id="{134A286B-E32E-4348-92D3-04B2B4B8D80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998364" y="1797314"/>
                  <a:ext cx="1361453" cy="87536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Freihand 42">
                  <a:extLst>
                    <a:ext uri="{FF2B5EF4-FFF2-40B4-BE49-F238E27FC236}">
                      <a16:creationId xmlns:a16="http://schemas.microsoft.com/office/drawing/2014/main" id="{9956646A-0A0B-37E8-73B7-B17D371BA99F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17" name="Freihand 16">
                  <a:extLst>
                    <a:ext uri="{FF2B5EF4-FFF2-40B4-BE49-F238E27FC236}">
                      <a16:creationId xmlns:a16="http://schemas.microsoft.com/office/drawing/2014/main" id="{A64055E9-B202-4AC2-99F4-6633CB1B4A7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7896199" y="1627018"/>
                  <a:ext cx="441921" cy="22019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Freihand 43">
                  <a:extLst>
                    <a:ext uri="{FF2B5EF4-FFF2-40B4-BE49-F238E27FC236}">
                      <a16:creationId xmlns:a16="http://schemas.microsoft.com/office/drawing/2014/main" id="{5C97CF87-8F1D-BDF9-E764-EF4F37B86006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18" name="Freihand 17">
                  <a:extLst>
                    <a:ext uri="{FF2B5EF4-FFF2-40B4-BE49-F238E27FC236}">
                      <a16:creationId xmlns:a16="http://schemas.microsoft.com/office/drawing/2014/main" id="{1F68546C-B44D-4F2B-9609-69A89D4ADD7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944445" y="1808437"/>
                  <a:ext cx="399430" cy="297279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41" name="Grafik 13" descr="Cloudcomputing mit einfarbiger Füllung">
            <a:extLst>
              <a:ext uri="{FF2B5EF4-FFF2-40B4-BE49-F238E27FC236}">
                <a16:creationId xmlns:a16="http://schemas.microsoft.com/office/drawing/2014/main" id="{0198E157-B878-F014-60FB-95BDDB4568CA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10344716" y="3639705"/>
            <a:ext cx="1080120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478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Why Robot Framework?</a:t>
            </a:r>
          </a:p>
          <a:p>
            <a:pPr marL="0" indent="0" algn="ctr">
              <a:buNone/>
            </a:pPr>
            <a:r>
              <a:rPr lang="de-DE" sz="4000"/>
              <a:t>And why did we build a Library?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A29422-DA8F-89C9-7DEE-BA03A5896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9221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5C8004-B5C1-CCD8-DD60-E72114895F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D571B5-161E-FAAA-CFFE-81A8836E9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B7880-774C-602C-0969-24894F411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1243F0A-10DD-E8F1-4D14-9D9D51509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You need to get the Document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9EB689B-1971-569F-9164-24CB27A30E0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Before you can test it</a:t>
            </a:r>
          </a:p>
        </p:txBody>
      </p:sp>
      <p:pic>
        <p:nvPicPr>
          <p:cNvPr id="10" name="Grafik 7" descr="Datenbank">
            <a:extLst>
              <a:ext uri="{FF2B5EF4-FFF2-40B4-BE49-F238E27FC236}">
                <a16:creationId xmlns:a16="http://schemas.microsoft.com/office/drawing/2014/main" id="{5E3C20DE-98CC-AB46-456A-FC9DACCC19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4840" y="1308420"/>
            <a:ext cx="914400" cy="914400"/>
          </a:xfrm>
          <a:prstGeom prst="rect">
            <a:avLst/>
          </a:prstGeom>
        </p:spPr>
      </p:pic>
      <p:pic>
        <p:nvPicPr>
          <p:cNvPr id="11" name="Grafik 8" descr="Geöffneter Ordner">
            <a:extLst>
              <a:ext uri="{FF2B5EF4-FFF2-40B4-BE49-F238E27FC236}">
                <a16:creationId xmlns:a16="http://schemas.microsoft.com/office/drawing/2014/main" id="{FFBCB8AD-FFEB-0E99-F21D-58E3B9B65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840" y="3363164"/>
            <a:ext cx="914400" cy="914400"/>
          </a:xfrm>
          <a:prstGeom prst="rect">
            <a:avLst/>
          </a:prstGeom>
        </p:spPr>
      </p:pic>
      <p:pic>
        <p:nvPicPr>
          <p:cNvPr id="12" name="Grafik 9" descr="Umschlag öffnen">
            <a:extLst>
              <a:ext uri="{FF2B5EF4-FFF2-40B4-BE49-F238E27FC236}">
                <a16:creationId xmlns:a16="http://schemas.microsoft.com/office/drawing/2014/main" id="{10EBCB43-3E53-B893-5F6E-794F27AA1B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24840" y="2238798"/>
            <a:ext cx="914400" cy="914400"/>
          </a:xfrm>
          <a:prstGeom prst="rect">
            <a:avLst/>
          </a:prstGeom>
        </p:spPr>
      </p:pic>
      <p:pic>
        <p:nvPicPr>
          <p:cNvPr id="14" name="Grafik 17" descr="Cloudcomputing mit einfarbiger Füllung">
            <a:extLst>
              <a:ext uri="{FF2B5EF4-FFF2-40B4-BE49-F238E27FC236}">
                <a16:creationId xmlns:a16="http://schemas.microsoft.com/office/drawing/2014/main" id="{83C82364-D66D-549D-1E6A-3017A12729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41980" y="4210120"/>
            <a:ext cx="1080120" cy="1080120"/>
          </a:xfrm>
          <a:prstGeom prst="rect">
            <a:avLst/>
          </a:prstGeom>
        </p:spPr>
      </p:pic>
      <p:pic>
        <p:nvPicPr>
          <p:cNvPr id="17" name="Graphic 16" descr="Chat bubble with solid fill">
            <a:extLst>
              <a:ext uri="{FF2B5EF4-FFF2-40B4-BE49-F238E27FC236}">
                <a16:creationId xmlns:a16="http://schemas.microsoft.com/office/drawing/2014/main" id="{5B0D5521-A522-5710-9A2B-C32CA46958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24840" y="5419725"/>
            <a:ext cx="914400" cy="914400"/>
          </a:xfrm>
          <a:prstGeom prst="rect">
            <a:avLst/>
          </a:prstGeom>
        </p:spPr>
      </p:pic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915DB33-C172-0B75-FBA5-C6A049599C6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2304960" y="1628800"/>
            <a:ext cx="9552078" cy="5131305"/>
          </a:xfrm>
          <a:solidFill>
            <a:schemeClr val="bg1"/>
          </a:solidFill>
        </p:spPr>
        <p:txBody>
          <a:bodyPr/>
          <a:lstStyle/>
          <a:p>
            <a:endParaRPr lang="de-DE"/>
          </a:p>
        </p:txBody>
      </p:sp>
      <p:graphicFrame>
        <p:nvGraphicFramePr>
          <p:cNvPr id="21" name="Diagramm 14">
            <a:extLst>
              <a:ext uri="{FF2B5EF4-FFF2-40B4-BE49-F238E27FC236}">
                <a16:creationId xmlns:a16="http://schemas.microsoft.com/office/drawing/2014/main" id="{8BEB4A1D-E40E-8E01-D91A-C20FA52B29B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6419678"/>
              </p:ext>
            </p:extLst>
          </p:nvPr>
        </p:nvGraphicFramePr>
        <p:xfrm>
          <a:off x="2351584" y="1341438"/>
          <a:ext cx="854583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6675288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>
            <a:extLst>
              <a:ext uri="{FF2B5EF4-FFF2-40B4-BE49-F238E27FC236}">
                <a16:creationId xmlns:a16="http://schemas.microsoft.com/office/drawing/2014/main" id="{D8897F2C-C4F8-8F43-82F6-F8591BB627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Using Robot Framework</a:t>
            </a:r>
            <a:endParaRPr lang="de-DE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A86D48EF-3565-554B-8406-A0845181C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i="0">
                <a:effectLst/>
                <a:latin typeface="+mj-lt"/>
              </a:rPr>
              <a:t>Visual Document Testing</a:t>
            </a:r>
            <a:endParaRPr lang="de-DE" dirty="0">
              <a:latin typeface="+mj-lt"/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4866921-8D6B-6440-AD50-105B627ECFC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Many Kasiriha (DB Schenker)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4781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E68C04-1834-1FE8-2D80-EB73CEEC4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95FDBA-9E37-7537-6545-BB4DA125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D3E44A-E1BD-8F56-550D-1D23B441D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197E00A-ACEB-103C-CD51-884E71301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Build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A690C28-C454-F044-C172-2E019A2BAB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Or Buy 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F680C8-72D1-A6A7-3992-701F162210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3200" b="1">
                <a:solidFill>
                  <a:schemeClr val="tx2"/>
                </a:solidFill>
              </a:rPr>
              <a:t>What we wanted</a:t>
            </a:r>
          </a:p>
          <a:p>
            <a:r>
              <a:rPr lang="de-DE" sz="3200"/>
              <a:t>Small &amp; Serverless</a:t>
            </a:r>
          </a:p>
          <a:p>
            <a:r>
              <a:rPr lang="de-DE" sz="3200"/>
              <a:t>Extendable</a:t>
            </a:r>
          </a:p>
          <a:p>
            <a:r>
              <a:rPr lang="de-DE" sz="3200"/>
              <a:t>Different Interfaces</a:t>
            </a:r>
          </a:p>
          <a:p>
            <a:r>
              <a:rPr lang="de-DE" sz="3200"/>
              <a:t>Flexible ignoring of areas</a:t>
            </a:r>
          </a:p>
          <a:p>
            <a:r>
              <a:rPr lang="de-DE" sz="3200"/>
              <a:t>Content Comparison</a:t>
            </a:r>
          </a:p>
          <a:p>
            <a:r>
              <a:rPr lang="de-DE" sz="3200"/>
              <a:t>A VW Up! instead of a Maybach</a:t>
            </a:r>
          </a:p>
          <a:p>
            <a:r>
              <a:rPr lang="de-DE" sz="3200"/>
              <a:t>Give something back to the Open Source Community</a:t>
            </a:r>
          </a:p>
        </p:txBody>
      </p:sp>
    </p:spTree>
    <p:extLst>
      <p:ext uri="{BB962C8B-B14F-4D97-AF65-F5344CB8AC3E}">
        <p14:creationId xmlns:p14="http://schemas.microsoft.com/office/powerpoint/2010/main" val="34342795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E087-9635-E8E2-54F3-FD9BE3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E1E3C-505A-5901-9579-F6705074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0743-A820-09DD-B193-A49C149B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5251B6-017B-4D0D-B19A-E109D066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86F28F-BABE-508E-9BF3-726DD680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Visual Document Testing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9662E4-8E73-24C0-12DE-5AC2C1A1C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708430"/>
              </p:ext>
            </p:extLst>
          </p:nvPr>
        </p:nvGraphicFramePr>
        <p:xfrm>
          <a:off x="334964" y="1341438"/>
          <a:ext cx="11556999" cy="467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23561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DF910A-8F36-956C-250A-6C129063B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F1DA05-10E7-F1A8-DCBC-73293AF3C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593B4-EDD2-C30F-E691-0612EE6CC3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D1AA511-D828-4BD9-5660-33FF0D4A3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Visually Identical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D093F43-3E48-7FB2-321B-DF7D2A0F9C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= Printed Identical ?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EB6D215-63BA-80E1-D446-3857CD3CC36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50DBD18-0FBA-8C10-9AFE-34F162D9A6DD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/>
              <a:t>Trays (for each page)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/>
              <a:t>Duplex Printing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/>
              <a:t>Paper Types and Formats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/>
              <a:t>Binding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800"/>
              <a:t>..</a:t>
            </a:r>
          </a:p>
        </p:txBody>
      </p:sp>
      <p:pic>
        <p:nvPicPr>
          <p:cNvPr id="1028" name="Picture 4" descr="Produktbild">
            <a:extLst>
              <a:ext uri="{FF2B5EF4-FFF2-40B4-BE49-F238E27FC236}">
                <a16:creationId xmlns:a16="http://schemas.microsoft.com/office/drawing/2014/main" id="{EEDDEF8A-F883-E3DF-FB18-93F1C9E52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69" y="1749076"/>
            <a:ext cx="5107484" cy="412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6587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F54810-7913-28F2-7B45-C8AD6F3357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175C59-66DC-C18B-5F0B-7B213CC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DD316D-728D-2F31-2AE2-B2B2D080C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81C7CAA-BBDD-9D32-49FC-9A43D3CF4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Print Jobs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35DCB24-D55A-0049-E8F4-695BC1D18E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Examples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D7D11E1-0D50-CE82-4C56-C5F4AD02494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 sz="2800"/>
              <a:t>PCL File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5A343A-3B05-872E-D941-36BB9B0A213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de-DE" sz="2800"/>
              <a:t>Postscript File</a:t>
            </a:r>
          </a:p>
        </p:txBody>
      </p:sp>
      <p:pic>
        <p:nvPicPr>
          <p:cNvPr id="9" name="Grafik 13">
            <a:extLst>
              <a:ext uri="{FF2B5EF4-FFF2-40B4-BE49-F238E27FC236}">
                <a16:creationId xmlns:a16="http://schemas.microsoft.com/office/drawing/2014/main" id="{C02A6910-C416-7F4D-BA6C-ACA661BAD9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55"/>
          <a:stretch/>
        </p:blipFill>
        <p:spPr>
          <a:xfrm>
            <a:off x="400903" y="2564904"/>
            <a:ext cx="5341522" cy="20162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Grafik 14">
            <a:extLst>
              <a:ext uri="{FF2B5EF4-FFF2-40B4-BE49-F238E27FC236}">
                <a16:creationId xmlns:a16="http://schemas.microsoft.com/office/drawing/2014/main" id="{27F79E60-4D4A-F9AE-B0BB-ACD772AAEB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77" b="51478"/>
          <a:stretch/>
        </p:blipFill>
        <p:spPr>
          <a:xfrm>
            <a:off x="6105500" y="2647661"/>
            <a:ext cx="5041208" cy="20295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00317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E087-9635-E8E2-54F3-FD9BE3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E1E3C-505A-5901-9579-F6705074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0743-A820-09DD-B193-A49C149B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5251B6-017B-4D0D-B19A-E109D066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86F28F-BABE-508E-9BF3-726DD680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PDF Content Testing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9662E4-8E73-24C0-12DE-5AC2C1A1C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78085501"/>
              </p:ext>
            </p:extLst>
          </p:nvPr>
        </p:nvGraphicFramePr>
        <p:xfrm>
          <a:off x="334964" y="1341438"/>
          <a:ext cx="11556999" cy="467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32350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E087-9635-E8E2-54F3-FD9BE3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E1E3C-505A-5901-9579-F6705074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0743-A820-09DD-B193-A49C149B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5251B6-017B-4D0D-B19A-E109D066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86F28F-BABE-508E-9BF3-726DD680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Print Job Testing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9662E4-8E73-24C0-12DE-5AC2C1A1C55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3249653"/>
              </p:ext>
            </p:extLst>
          </p:nvPr>
        </p:nvGraphicFramePr>
        <p:xfrm>
          <a:off x="334965" y="1341438"/>
          <a:ext cx="2232643" cy="467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0738BC19-4590-1C04-6A45-22636C0220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935249"/>
              </p:ext>
            </p:extLst>
          </p:nvPr>
        </p:nvGraphicFramePr>
        <p:xfrm>
          <a:off x="3193137" y="1511360"/>
          <a:ext cx="8663233" cy="467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21279D7-250A-D381-436A-F0CE80A62E8D}"/>
              </a:ext>
            </a:extLst>
          </p:cNvPr>
          <p:cNvSpPr txBox="1"/>
          <p:nvPr/>
        </p:nvSpPr>
        <p:spPr>
          <a:xfrm>
            <a:off x="6873963" y="1341438"/>
            <a:ext cx="120417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4400">
                <a:solidFill>
                  <a:schemeClr val="tx2"/>
                </a:solidFill>
                <a:latin typeface="+mj-lt"/>
              </a:rPr>
              <a:t>PCL</a:t>
            </a:r>
          </a:p>
        </p:txBody>
      </p:sp>
    </p:spTree>
    <p:extLst>
      <p:ext uri="{BB962C8B-B14F-4D97-AF65-F5344CB8AC3E}">
        <p14:creationId xmlns:p14="http://schemas.microsoft.com/office/powerpoint/2010/main" val="515913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CE9E087-9635-E8E2-54F3-FD9BE3455F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9E1E3C-505A-5901-9579-F67050741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F30743-A820-09DD-B193-A49C149B8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5251B6-017B-4D0D-B19A-E109D066C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Features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186F28F-BABE-508E-9BF3-726DD6806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Print Job Testing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079662E4-8E73-24C0-12DE-5AC2C1A1C557}"/>
              </a:ext>
            </a:extLst>
          </p:cNvPr>
          <p:cNvGraphicFramePr/>
          <p:nvPr/>
        </p:nvGraphicFramePr>
        <p:xfrm>
          <a:off x="334965" y="1341438"/>
          <a:ext cx="2232643" cy="46799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C5FA0927-0796-EE7B-0FC8-EE30C19B971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7313447"/>
              </p:ext>
            </p:extLst>
          </p:nvPr>
        </p:nvGraphicFramePr>
        <p:xfrm>
          <a:off x="3074291" y="1950699"/>
          <a:ext cx="8712698" cy="3685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21279D7-250A-D381-436A-F0CE80A62E8D}"/>
              </a:ext>
            </a:extLst>
          </p:cNvPr>
          <p:cNvSpPr txBox="1"/>
          <p:nvPr/>
        </p:nvSpPr>
        <p:spPr>
          <a:xfrm>
            <a:off x="5719864" y="1565978"/>
            <a:ext cx="35990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>
                <a:solidFill>
                  <a:schemeClr val="tx2"/>
                </a:solidFill>
                <a:latin typeface="+mj-lt"/>
              </a:rPr>
              <a:t>Postscript</a:t>
            </a:r>
          </a:p>
        </p:txBody>
      </p:sp>
    </p:spTree>
    <p:extLst>
      <p:ext uri="{BB962C8B-B14F-4D97-AF65-F5344CB8AC3E}">
        <p14:creationId xmlns:p14="http://schemas.microsoft.com/office/powerpoint/2010/main" val="340072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and Print Job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Testing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Let‘s Play</a:t>
            </a:r>
          </a:p>
          <a:p>
            <a:pPr marL="0" indent="0" algn="ctr">
              <a:buNone/>
            </a:pPr>
            <a:r>
              <a:rPr lang="de-DE" sz="4000"/>
              <a:t>Examples 04, 05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8CF3C-DF95-F717-AB00-BF1F900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220834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endParaRPr lang="de-DE"/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Mass Testing and Result Evaluation</a:t>
            </a:r>
          </a:p>
          <a:p>
            <a:pPr marL="0" indent="0" algn="ctr">
              <a:buNone/>
            </a:pPr>
            <a:endParaRPr lang="de-DE" sz="40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580B56-E79F-17A5-AB46-B5B36F40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4431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F584CF-C070-2C22-DD85-C23E52A8A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A20D42-75CB-778A-B919-3D842AE4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81707-C78C-4A1F-B272-C44ECFDE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5BFCE436-95B3-5F94-77B1-510891E87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What do we need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C76AB2C-2781-4033-F5F0-FB64C7A49A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for Mass Testing?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AAD1FBE-1AA5-5485-2D24-E11EBFB66F6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de-DE" sz="3200"/>
              <a:t>Data Driver Library</a:t>
            </a:r>
          </a:p>
          <a:p>
            <a:r>
              <a:rPr lang="de-DE" sz="3200"/>
              <a:t>Pabot</a:t>
            </a:r>
          </a:p>
          <a:p>
            <a:r>
              <a:rPr lang="de-DE" sz="3200"/>
              <a:t>A tool to quickly evaluate results</a:t>
            </a:r>
          </a:p>
          <a:p>
            <a:r>
              <a:rPr lang="de-DE" sz="3200"/>
              <a:t>Docker Image</a:t>
            </a:r>
          </a:p>
        </p:txBody>
      </p:sp>
    </p:spTree>
    <p:extLst>
      <p:ext uri="{BB962C8B-B14F-4D97-AF65-F5344CB8AC3E}">
        <p14:creationId xmlns:p14="http://schemas.microsoft.com/office/powerpoint/2010/main" val="5334108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899317-DF0C-819A-CC15-CA10D895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580551-261B-0134-7BF9-006211A07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C4FC69-709A-92D1-B707-54BBD947B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91D1372-4D98-E67C-9AC3-3BABE0FB4D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de-DE"/>
              <a:t>The Library presented during this talk was developed by me for DB Schenker.</a:t>
            </a:r>
            <a:br>
              <a:rPr lang="de-DE"/>
            </a:br>
            <a:r>
              <a:rPr lang="de-DE"/>
              <a:t>Why? Because we needed it and we did not find an existing solution that made us happy.</a:t>
            </a:r>
            <a:br>
              <a:rPr lang="de-DE"/>
            </a:br>
            <a:r>
              <a:rPr lang="de-DE"/>
              <a:t>It was my </a:t>
            </a:r>
            <a:r>
              <a:rPr lang="de-DE">
                <a:solidFill>
                  <a:schemeClr val="tx2"/>
                </a:solidFill>
              </a:rPr>
              <a:t>first step into the open source world </a:t>
            </a:r>
            <a:r>
              <a:rPr lang="de-DE"/>
              <a:t>– and even though there‘s a lot of room for improvement – </a:t>
            </a:r>
            <a:r>
              <a:rPr lang="de-DE">
                <a:solidFill>
                  <a:schemeClr val="tx2"/>
                </a:solidFill>
              </a:rPr>
              <a:t>I‘m proud of it</a:t>
            </a:r>
            <a:r>
              <a:rPr lang="de-DE"/>
              <a:t>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C1921D-800D-526C-B4EC-E253EF23A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DISCLAIMER</a:t>
            </a:r>
          </a:p>
        </p:txBody>
      </p:sp>
    </p:spTree>
    <p:extLst>
      <p:ext uri="{BB962C8B-B14F-4D97-AF65-F5344CB8AC3E}">
        <p14:creationId xmlns:p14="http://schemas.microsoft.com/office/powerpoint/2010/main" val="49763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28924-403E-706B-398B-7C8B235D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65B87-EDD8-4896-24FE-6990CF64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DBDF9-1E40-B0A1-2466-C63D2D9C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D39D5E-21B9-5556-4879-D36C69E23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1482AF-E078-9DB9-6A3A-EC73D4AA2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67D724-C7FD-34D9-B778-4B2EE46AA1E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fontScale="92500" lnSpcReduction="10000"/>
          </a:bodyPr>
          <a:lstStyle/>
          <a:p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*** Settings ***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de-DE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DocTest.VisualTest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DPI=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watermark_file=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watermarks    show_diff=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de-DE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de-DE" sz="1600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DataDriver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file=evaluator_sample.xlsx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Test Template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  Compare Documents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*** Variables ***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testdata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image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CANDIDATE_DIR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testdata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candidate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PAYLOAD_DIR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testdata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payload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MASK_DIR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CURDIR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..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testdata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masks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6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72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de-DE" sz="1600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*** Test Cases ***</a:t>
            </a:r>
            <a:endParaRPr lang="de-DE" sz="16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sz="16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Create 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6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payload_file</a:t>
            </a:r>
            <a:r>
              <a:rPr lang="de-DE" sz="16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9293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728924-403E-706B-398B-7C8B235D0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465B87-EDD8-4896-24FE-6990CF641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DBDF9-1E40-B0A1-2466-C63D2D9C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5D39D5E-21B9-5556-4879-D36C69E23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370" y="344696"/>
            <a:ext cx="4428478" cy="425093"/>
          </a:xfrm>
        </p:spPr>
        <p:txBody>
          <a:bodyPr/>
          <a:lstStyle/>
          <a:p>
            <a:r>
              <a:rPr lang="de-DE"/>
              <a:t>Test Template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71482AF-E078-9DB9-6A3A-EC73D4AA20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7848" y="344695"/>
            <a:ext cx="7164114" cy="425093"/>
          </a:xfrm>
        </p:spPr>
        <p:txBody>
          <a:bodyPr/>
          <a:lstStyle/>
          <a:p>
            <a:pPr marL="0" indent="0">
              <a:buNone/>
            </a:pPr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267D724-C7FD-34D9-B778-4B2EE46AA1E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 Documents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de-DE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Arguments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reference_image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    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check_text_content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>
                <a:solidFill>
                  <a:srgbClr val="D4D4D4"/>
                </a:solidFill>
                <a:latin typeface="Consolas" panose="020B0609020204030204" pitchFamily="49" charset="0"/>
              </a:rPr>
              <a:t>    ...            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move_tolerance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contains_barcodes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>
                <a:solidFill>
                  <a:srgbClr val="D4D4D4"/>
                </a:solidFill>
                <a:latin typeface="Consolas" panose="020B0609020204030204" pitchFamily="49" charset="0"/>
              </a:rPr>
              <a:t>    ...            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get_pdf_content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retrieve_output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de-DE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Teardown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   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Copy Files for Failed Comparison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    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PAYLOAD_DIR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payload_file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REFERENCE_DIR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reference_image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    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candidate_file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    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$retrieve_output == 'archive'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Some logic to retrieve document after generation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      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candidate_file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    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 Document From Somewhere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  </a:t>
            </a:r>
            <a:r>
              <a:rPr lang="de-DE" sz="1400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END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Compare Images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reference_image=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REFERENCE_DIR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reference_image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test_image=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candidate_file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placeholder_file=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placeholder_file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check_text_content=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check_text_content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move_tolerance=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move_tolerance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contains_barcodes=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contains_barcodes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get_pdf_content=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get_pdf_content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</a:t>
            </a:r>
            <a:endParaRPr lang="de-DE" sz="1400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...    </a:t>
            </a:r>
            <a:r>
              <a:rPr lang="de-DE" sz="1400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DPI=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de-DE" sz="1400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DPI</a:t>
            </a:r>
            <a:r>
              <a:rPr lang="de-DE" sz="1400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21311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672A96-CEE5-A6FF-4D16-B78EEA1A2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7D0F06-58E3-B333-77F0-7DD0B027E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55577-C796-4D94-D618-E63A25D0A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F51E9CD-6BC0-0A1E-278E-C430003B5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The DATA SHEET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7971E6C-2D6F-2BAE-F207-7FE2A5187F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F7E14CE-B931-C7B9-6FD8-B6EEAD0DC02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9F2BC3-C232-484F-12C0-FE68A13FFA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36" b="29645"/>
          <a:stretch/>
        </p:blipFill>
        <p:spPr>
          <a:xfrm>
            <a:off x="0" y="1464050"/>
            <a:ext cx="12002414" cy="36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809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431576A8-8DAC-094B-86F7-550FEB161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3F05875-CD1C-C640-968E-8A53DF1C5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4664610-F9AA-A842-AE47-6DEB28581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B89BDC3E-B5D2-6248-909D-863D61DA7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Run Tests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323AFB0-8761-7642-8FAA-B3086DD054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With Pabot AND/OR Docker</a:t>
            </a:r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BA4F8600-E386-2E42-B34D-2641E6083BB5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>
                <a:solidFill>
                  <a:schemeClr val="accent6"/>
                </a:solidFill>
              </a:rPr>
              <a:t># Some examples to run from project root</a:t>
            </a:r>
          </a:p>
          <a:p>
            <a:r>
              <a:rPr lang="de-DE">
                <a:solidFill>
                  <a:schemeClr val="accent6"/>
                </a:solidFill>
              </a:rPr>
              <a:t># Running with Pabot</a:t>
            </a:r>
          </a:p>
          <a:p>
            <a:r>
              <a:rPr lang="de-DE"/>
              <a:t>pabot --testlevelsplit --processes 8 --artifacts png,jpg,pdf,xml --artifactsinsubfolders tests/</a:t>
            </a:r>
          </a:p>
          <a:p>
            <a:endParaRPr lang="de-DE"/>
          </a:p>
          <a:p>
            <a:r>
              <a:rPr lang="de-DE">
                <a:solidFill>
                  <a:schemeClr val="accent6"/>
                </a:solidFill>
              </a:rPr>
              <a:t># Running in a Docker Container (windows)</a:t>
            </a:r>
          </a:p>
          <a:p>
            <a:r>
              <a:rPr lang="en-US"/>
              <a:t>docker run -t -v "%cd%":/opt/test -w /opt/test robotframework-doctest robot </a:t>
            </a:r>
            <a:r>
              <a:rPr lang="de-DE"/>
              <a:t>tests/</a:t>
            </a:r>
          </a:p>
          <a:p>
            <a:endParaRPr lang="de-DE"/>
          </a:p>
          <a:p>
            <a:r>
              <a:rPr lang="de-DE">
                <a:solidFill>
                  <a:schemeClr val="accent6"/>
                </a:solidFill>
              </a:rPr>
              <a:t># Running in a Docker Container (linux)</a:t>
            </a:r>
          </a:p>
          <a:p>
            <a:r>
              <a:rPr lang="en-US">
                <a:latin typeface="Courier Code" panose="020B0604020202020204" charset="0"/>
              </a:rPr>
              <a:t>docker run -t -v </a:t>
            </a:r>
            <a:r>
              <a:rPr lang="de-DE" b="0" i="0">
                <a:solidFill>
                  <a:srgbClr val="C9D1D9"/>
                </a:solidFill>
                <a:effectLst/>
                <a:latin typeface="Courier Code" panose="020B0604020202020204" charset="0"/>
              </a:rPr>
              <a:t>$PWD</a:t>
            </a:r>
            <a:r>
              <a:rPr lang="en-US">
                <a:latin typeface="Courier Code" panose="020B0604020202020204" charset="0"/>
              </a:rPr>
              <a:t>:/opt/test -w /opt/test robotframework-doctest robot </a:t>
            </a:r>
            <a:r>
              <a:rPr lang="de-DE">
                <a:latin typeface="Courier Code" panose="020B0604020202020204" charset="0"/>
              </a:rPr>
              <a:t>tests/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670431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27ACA7-BD63-6FF1-16E1-0FE4EA6A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8F511-42E3-B682-8A50-01E06E346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3168F-C9A9-9DD0-8B77-BD669DC87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28EB267-D311-DD8E-2691-1BE9EF00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Output Test REsult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11BA517-89ED-BECD-593C-7FF1C4A467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Evaluator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9FA39D7-0BAF-B558-6B8F-841250C4009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View screenshots</a:t>
            </a:r>
          </a:p>
          <a:p>
            <a:r>
              <a:rPr lang="de-DE"/>
              <a:t>Filter &amp; Sort</a:t>
            </a:r>
          </a:p>
          <a:p>
            <a:r>
              <a:rPr lang="de-DE"/>
              <a:t>Accept Changes and generate</a:t>
            </a:r>
            <a:br>
              <a:rPr lang="de-DE"/>
            </a:br>
            <a:r>
              <a:rPr lang="de-DE"/>
              <a:t>new Reference data</a:t>
            </a:r>
          </a:p>
          <a:p>
            <a:r>
              <a:rPr lang="de-DE"/>
              <a:t>Collect Data for</a:t>
            </a:r>
            <a:br>
              <a:rPr lang="de-DE"/>
            </a:br>
            <a:r>
              <a:rPr lang="de-DE"/>
              <a:t>Defect creation</a:t>
            </a:r>
          </a:p>
          <a:p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9E613D1-E4A7-A112-E56C-1628D8EB8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3649" y="1578151"/>
            <a:ext cx="6102991" cy="44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05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7521AC-5292-96AA-2730-51F78AA5D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CEA7-6774-53C8-A489-92C485330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5644D26D-69B7-2DB9-762D-66A9CD33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Content and Print Job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B7AFD50-446E-6842-A4E8-B14E6D5B32C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Testing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9B7F77D-6589-3308-950F-3F33EC5DE1BA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de-DE" sz="4000"/>
              <a:t>Let‘s Play</a:t>
            </a:r>
          </a:p>
          <a:p>
            <a:pPr marL="0" indent="0" algn="ctr">
              <a:buNone/>
            </a:pPr>
            <a:r>
              <a:rPr lang="de-DE" sz="4000"/>
              <a:t>Example evaluator_sample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A38CF3C-DF95-F717-AB00-BF1F90078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608690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>
            <a:extLst>
              <a:ext uri="{FF2B5EF4-FFF2-40B4-BE49-F238E27FC236}">
                <a16:creationId xmlns:a16="http://schemas.microsoft.com/office/drawing/2014/main" id="{E7339A52-EE8B-0342-8FC3-A0755B4DB64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0199" y="4826462"/>
            <a:ext cx="11528877" cy="1296144"/>
          </a:xfrm>
        </p:spPr>
        <p:txBody>
          <a:bodyPr/>
          <a:lstStyle/>
          <a:p>
            <a:r>
              <a:rPr lang="de-DE"/>
              <a:t>Many Kasiriha</a:t>
            </a:r>
          </a:p>
          <a:p>
            <a:r>
              <a:rPr lang="de-DE"/>
              <a:t>QA Engineer @ DB Schenker</a:t>
            </a:r>
          </a:p>
        </p:txBody>
      </p:sp>
      <p:sp>
        <p:nvSpPr>
          <p:cNvPr id="6" name="Textplatzhalter 14">
            <a:extLst>
              <a:ext uri="{FF2B5EF4-FFF2-40B4-BE49-F238E27FC236}">
                <a16:creationId xmlns:a16="http://schemas.microsoft.com/office/drawing/2014/main" id="{DDA6897D-4440-1174-B0F6-0AF142508119}"/>
              </a:ext>
            </a:extLst>
          </p:cNvPr>
          <p:cNvSpPr txBox="1">
            <a:spLocks/>
          </p:cNvSpPr>
          <p:nvPr/>
        </p:nvSpPr>
        <p:spPr>
          <a:xfrm>
            <a:off x="965951" y="6058591"/>
            <a:ext cx="2632160" cy="4087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Code" panose="02000509000000000000" pitchFamily="49" charset="0"/>
              <a:buNone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tx1"/>
                </a:solidFill>
              </a:rPr>
              <a:t>@ManyDefects</a:t>
            </a:r>
            <a:endParaRPr lang="de-DE" dirty="0">
              <a:solidFill>
                <a:schemeClr val="tx1"/>
              </a:solidFill>
            </a:endParaRPr>
          </a:p>
        </p:txBody>
      </p:sp>
      <p:sp>
        <p:nvSpPr>
          <p:cNvPr id="7" name="Textplatzhalter 14">
            <a:extLst>
              <a:ext uri="{FF2B5EF4-FFF2-40B4-BE49-F238E27FC236}">
                <a16:creationId xmlns:a16="http://schemas.microsoft.com/office/drawing/2014/main" id="{9372B296-BCAA-7F44-8755-D5A854FBB384}"/>
              </a:ext>
            </a:extLst>
          </p:cNvPr>
          <p:cNvSpPr txBox="1">
            <a:spLocks/>
          </p:cNvSpPr>
          <p:nvPr/>
        </p:nvSpPr>
        <p:spPr>
          <a:xfrm>
            <a:off x="4614404" y="6057023"/>
            <a:ext cx="2073447" cy="4087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Code" panose="02000509000000000000" pitchFamily="49" charset="0"/>
              <a:buNone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tx1"/>
                </a:solidFill>
              </a:rPr>
              <a:t>manykarim</a:t>
            </a:r>
            <a:endParaRPr lang="de-DE" dirty="0">
              <a:solidFill>
                <a:schemeClr val="tx1"/>
              </a:solidFill>
            </a:endParaRP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25B15FFB-9B57-2C37-158A-02D683ABB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47" y="5956916"/>
            <a:ext cx="723287" cy="525513"/>
          </a:xfrm>
          <a:prstGeom prst="rect">
            <a:avLst/>
          </a:prstGeom>
        </p:spPr>
      </p:pic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9E0A383-5A5E-D037-F12D-A1529932A9A0}"/>
              </a:ext>
            </a:extLst>
          </p:cNvPr>
          <p:cNvSpPr txBox="1">
            <a:spLocks/>
          </p:cNvSpPr>
          <p:nvPr/>
        </p:nvSpPr>
        <p:spPr>
          <a:xfrm>
            <a:off x="7824192" y="6047401"/>
            <a:ext cx="1872208" cy="408726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Code" panose="02000509000000000000" pitchFamily="49" charset="0"/>
              <a:buNone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Code" panose="02000509000000000000" pitchFamily="49" charset="0"/>
              <a:buChar char="-"/>
              <a:defRPr sz="2800" b="0" i="0" kern="1200" spc="-100" baseline="0">
                <a:solidFill>
                  <a:schemeClr val="bg1"/>
                </a:solidFill>
                <a:latin typeface="Courier Code" panose="02000509000000000000" pitchFamily="49" charset="0"/>
                <a:ea typeface="Courier Code" panose="02000509000000000000" pitchFamily="49" charset="0"/>
                <a:cs typeface="Courier Code" panose="02000509000000000000" pitchFamily="49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>
                <a:solidFill>
                  <a:schemeClr val="tx1"/>
                </a:solidFill>
              </a:rPr>
              <a:t>@many</a:t>
            </a:r>
            <a:endParaRPr lang="de-DE" dirty="0">
              <a:solidFill>
                <a:schemeClr val="tx1"/>
              </a:solidFill>
            </a:endParaRPr>
          </a:p>
        </p:txBody>
      </p:sp>
      <p:grpSp>
        <p:nvGrpSpPr>
          <p:cNvPr id="10" name="Gruppieren 39">
            <a:extLst>
              <a:ext uri="{FF2B5EF4-FFF2-40B4-BE49-F238E27FC236}">
                <a16:creationId xmlns:a16="http://schemas.microsoft.com/office/drawing/2014/main" id="{13E63F04-A798-63ED-D876-8A67E9331516}"/>
              </a:ext>
            </a:extLst>
          </p:cNvPr>
          <p:cNvGrpSpPr/>
          <p:nvPr/>
        </p:nvGrpSpPr>
        <p:grpSpPr>
          <a:xfrm>
            <a:off x="7383878" y="6047401"/>
            <a:ext cx="409582" cy="408726"/>
            <a:chOff x="8328248" y="6131880"/>
            <a:chExt cx="409582" cy="408726"/>
          </a:xfrm>
        </p:grpSpPr>
        <p:grpSp>
          <p:nvGrpSpPr>
            <p:cNvPr id="11" name="Gruppieren 40">
              <a:extLst>
                <a:ext uri="{FF2B5EF4-FFF2-40B4-BE49-F238E27FC236}">
                  <a16:creationId xmlns:a16="http://schemas.microsoft.com/office/drawing/2014/main" id="{04D3C4B5-815F-42F1-01A8-18048ADB56E6}"/>
                </a:ext>
              </a:extLst>
            </p:cNvPr>
            <p:cNvGrpSpPr/>
            <p:nvPr userDrawn="1"/>
          </p:nvGrpSpPr>
          <p:grpSpPr>
            <a:xfrm>
              <a:off x="8328248" y="6131880"/>
              <a:ext cx="193710" cy="193709"/>
              <a:chOff x="8688288" y="1484784"/>
              <a:chExt cx="495143" cy="495141"/>
            </a:xfrm>
            <a:effectLst>
              <a:glow rad="69645">
                <a:srgbClr val="36C6F1">
                  <a:alpha val="50000"/>
                </a:srgbClr>
              </a:glow>
            </a:effectLst>
          </p:grpSpPr>
          <p:sp>
            <p:nvSpPr>
              <p:cNvPr id="21" name="Abgerundetes Rechteck 50">
                <a:extLst>
                  <a:ext uri="{FF2B5EF4-FFF2-40B4-BE49-F238E27FC236}">
                    <a16:creationId xmlns:a16="http://schemas.microsoft.com/office/drawing/2014/main" id="{F5AD838D-2EFA-933A-FC5F-BEF7668089CB}"/>
                  </a:ext>
                </a:extLst>
              </p:cNvPr>
              <p:cNvSpPr/>
              <p:nvPr userDrawn="1"/>
            </p:nvSpPr>
            <p:spPr>
              <a:xfrm rot="16200000">
                <a:off x="8824481" y="1620975"/>
                <a:ext cx="222757" cy="495143"/>
              </a:xfrm>
              <a:prstGeom prst="roundRect">
                <a:avLst>
                  <a:gd name="adj" fmla="val 48221"/>
                </a:avLst>
              </a:prstGeom>
              <a:solidFill>
                <a:srgbClr val="36C6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2" name="Träne 51">
                <a:extLst>
                  <a:ext uri="{FF2B5EF4-FFF2-40B4-BE49-F238E27FC236}">
                    <a16:creationId xmlns:a16="http://schemas.microsoft.com/office/drawing/2014/main" id="{170FF264-BF4C-F927-0730-56BE44D3A617}"/>
                  </a:ext>
                </a:extLst>
              </p:cNvPr>
              <p:cNvSpPr/>
              <p:nvPr userDrawn="1"/>
            </p:nvSpPr>
            <p:spPr>
              <a:xfrm rot="5400000">
                <a:off x="8964141" y="1485628"/>
                <a:ext cx="220133" cy="218446"/>
              </a:xfrm>
              <a:prstGeom prst="teardrop">
                <a:avLst/>
              </a:prstGeom>
              <a:solidFill>
                <a:srgbClr val="36C6F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2" name="Gruppieren 41">
              <a:extLst>
                <a:ext uri="{FF2B5EF4-FFF2-40B4-BE49-F238E27FC236}">
                  <a16:creationId xmlns:a16="http://schemas.microsoft.com/office/drawing/2014/main" id="{D404DD3E-8230-F77C-CDE9-CB01C20C0AB2}"/>
                </a:ext>
              </a:extLst>
            </p:cNvPr>
            <p:cNvGrpSpPr/>
            <p:nvPr userDrawn="1"/>
          </p:nvGrpSpPr>
          <p:grpSpPr>
            <a:xfrm>
              <a:off x="8544120" y="6131880"/>
              <a:ext cx="193710" cy="193710"/>
              <a:chOff x="9240080" y="1484784"/>
              <a:chExt cx="495143" cy="495143"/>
            </a:xfrm>
            <a:effectLst>
              <a:glow rad="63500">
                <a:srgbClr val="30B67D">
                  <a:alpha val="50000"/>
                </a:srgbClr>
              </a:glow>
            </a:effectLst>
          </p:grpSpPr>
          <p:sp>
            <p:nvSpPr>
              <p:cNvPr id="19" name="Abgerundetes Rechteck 48">
                <a:extLst>
                  <a:ext uri="{FF2B5EF4-FFF2-40B4-BE49-F238E27FC236}">
                    <a16:creationId xmlns:a16="http://schemas.microsoft.com/office/drawing/2014/main" id="{54DB93DD-0FC0-5846-FFC9-9EF0C1FF2E7A}"/>
                  </a:ext>
                </a:extLst>
              </p:cNvPr>
              <p:cNvSpPr/>
              <p:nvPr userDrawn="1"/>
            </p:nvSpPr>
            <p:spPr>
              <a:xfrm>
                <a:off x="9240080" y="1484784"/>
                <a:ext cx="222757" cy="495143"/>
              </a:xfrm>
              <a:prstGeom prst="roundRect">
                <a:avLst>
                  <a:gd name="adj" fmla="val 48221"/>
                </a:avLst>
              </a:prstGeom>
              <a:solidFill>
                <a:srgbClr val="30B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20" name="Träne 49">
                <a:extLst>
                  <a:ext uri="{FF2B5EF4-FFF2-40B4-BE49-F238E27FC236}">
                    <a16:creationId xmlns:a16="http://schemas.microsoft.com/office/drawing/2014/main" id="{81D59021-B787-A82D-AB07-61B7642F34BE}"/>
                  </a:ext>
                </a:extLst>
              </p:cNvPr>
              <p:cNvSpPr/>
              <p:nvPr userDrawn="1"/>
            </p:nvSpPr>
            <p:spPr>
              <a:xfrm rot="10800000">
                <a:off x="9515090" y="1761479"/>
                <a:ext cx="220133" cy="218446"/>
              </a:xfrm>
              <a:prstGeom prst="teardrop">
                <a:avLst/>
              </a:prstGeom>
              <a:solidFill>
                <a:srgbClr val="30B6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3" name="Gruppieren 42">
              <a:extLst>
                <a:ext uri="{FF2B5EF4-FFF2-40B4-BE49-F238E27FC236}">
                  <a16:creationId xmlns:a16="http://schemas.microsoft.com/office/drawing/2014/main" id="{2B22ECE6-CE46-95A6-2386-BDF94A5CA213}"/>
                </a:ext>
              </a:extLst>
            </p:cNvPr>
            <p:cNvGrpSpPr/>
            <p:nvPr userDrawn="1"/>
          </p:nvGrpSpPr>
          <p:grpSpPr>
            <a:xfrm>
              <a:off x="8544120" y="6346515"/>
              <a:ext cx="193710" cy="194091"/>
              <a:chOff x="9240080" y="2033414"/>
              <a:chExt cx="495143" cy="496117"/>
            </a:xfrm>
            <a:effectLst>
              <a:glow rad="63500">
                <a:srgbClr val="EEB22E">
                  <a:alpha val="50000"/>
                </a:srgbClr>
              </a:glow>
            </a:effectLst>
          </p:grpSpPr>
          <p:sp>
            <p:nvSpPr>
              <p:cNvPr id="17" name="Abgerundetes Rechteck 46">
                <a:extLst>
                  <a:ext uri="{FF2B5EF4-FFF2-40B4-BE49-F238E27FC236}">
                    <a16:creationId xmlns:a16="http://schemas.microsoft.com/office/drawing/2014/main" id="{EEC63103-2364-206B-876D-F82F5E71A3D0}"/>
                  </a:ext>
                </a:extLst>
              </p:cNvPr>
              <p:cNvSpPr/>
              <p:nvPr userDrawn="1"/>
            </p:nvSpPr>
            <p:spPr>
              <a:xfrm rot="5400000">
                <a:off x="9376273" y="1897221"/>
                <a:ext cx="222757" cy="495143"/>
              </a:xfrm>
              <a:prstGeom prst="roundRect">
                <a:avLst>
                  <a:gd name="adj" fmla="val 48221"/>
                </a:avLst>
              </a:prstGeom>
              <a:solidFill>
                <a:srgbClr val="EEB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8" name="Träne 47">
                <a:extLst>
                  <a:ext uri="{FF2B5EF4-FFF2-40B4-BE49-F238E27FC236}">
                    <a16:creationId xmlns:a16="http://schemas.microsoft.com/office/drawing/2014/main" id="{50BFD331-6D4A-0117-753B-3B457CD6CB38}"/>
                  </a:ext>
                </a:extLst>
              </p:cNvPr>
              <p:cNvSpPr/>
              <p:nvPr userDrawn="1"/>
            </p:nvSpPr>
            <p:spPr>
              <a:xfrm rot="16200000">
                <a:off x="9240488" y="2310242"/>
                <a:ext cx="220133" cy="218446"/>
              </a:xfrm>
              <a:prstGeom prst="teardrop">
                <a:avLst/>
              </a:prstGeom>
              <a:solidFill>
                <a:srgbClr val="EEB2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  <p:grpSp>
          <p:nvGrpSpPr>
            <p:cNvPr id="14" name="Gruppieren 43">
              <a:extLst>
                <a:ext uri="{FF2B5EF4-FFF2-40B4-BE49-F238E27FC236}">
                  <a16:creationId xmlns:a16="http://schemas.microsoft.com/office/drawing/2014/main" id="{36023447-770A-EBD7-07A2-A1C53FD2204C}"/>
                </a:ext>
              </a:extLst>
            </p:cNvPr>
            <p:cNvGrpSpPr/>
            <p:nvPr userDrawn="1"/>
          </p:nvGrpSpPr>
          <p:grpSpPr>
            <a:xfrm>
              <a:off x="8330061" y="6346515"/>
              <a:ext cx="191897" cy="193710"/>
              <a:chOff x="8692923" y="2033414"/>
              <a:chExt cx="490508" cy="495143"/>
            </a:xfrm>
            <a:effectLst>
              <a:glow rad="63500">
                <a:srgbClr val="E11D5A">
                  <a:alpha val="50000"/>
                </a:srgbClr>
              </a:glow>
            </a:effectLst>
          </p:grpSpPr>
          <p:sp>
            <p:nvSpPr>
              <p:cNvPr id="15" name="Abgerundetes Rechteck 44">
                <a:extLst>
                  <a:ext uri="{FF2B5EF4-FFF2-40B4-BE49-F238E27FC236}">
                    <a16:creationId xmlns:a16="http://schemas.microsoft.com/office/drawing/2014/main" id="{3B45DA2C-4923-8F40-68D3-A5D8B449F80D}"/>
                  </a:ext>
                </a:extLst>
              </p:cNvPr>
              <p:cNvSpPr/>
              <p:nvPr userDrawn="1"/>
            </p:nvSpPr>
            <p:spPr>
              <a:xfrm rot="10800000">
                <a:off x="8960674" y="2033414"/>
                <a:ext cx="222757" cy="495143"/>
              </a:xfrm>
              <a:prstGeom prst="roundRect">
                <a:avLst>
                  <a:gd name="adj" fmla="val 48221"/>
                </a:avLst>
              </a:prstGeom>
              <a:solidFill>
                <a:srgbClr val="E11D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16" name="Träne 45">
                <a:extLst>
                  <a:ext uri="{FF2B5EF4-FFF2-40B4-BE49-F238E27FC236}">
                    <a16:creationId xmlns:a16="http://schemas.microsoft.com/office/drawing/2014/main" id="{41FB7426-3678-A4D5-DFF4-D0DDF94E44DB}"/>
                  </a:ext>
                </a:extLst>
              </p:cNvPr>
              <p:cNvSpPr/>
              <p:nvPr userDrawn="1"/>
            </p:nvSpPr>
            <p:spPr>
              <a:xfrm>
                <a:off x="8692923" y="2034822"/>
                <a:ext cx="220133" cy="218446"/>
              </a:xfrm>
              <a:prstGeom prst="teardrop">
                <a:avLst/>
              </a:prstGeom>
              <a:solidFill>
                <a:srgbClr val="E11D5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</p:grpSp>
      </p:grpSp>
      <p:pic>
        <p:nvPicPr>
          <p:cNvPr id="23" name="Grafik 54">
            <a:extLst>
              <a:ext uri="{FF2B5EF4-FFF2-40B4-BE49-F238E27FC236}">
                <a16:creationId xmlns:a16="http://schemas.microsoft.com/office/drawing/2014/main" id="{14879808-99D5-9606-D246-9BA68D5B1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573" y="5938733"/>
            <a:ext cx="574455" cy="574455"/>
          </a:xfrm>
          <a:prstGeom prst="rect">
            <a:avLst/>
          </a:prstGeom>
          <a:effectLst>
            <a:glow rad="50800">
              <a:schemeClr val="bg1">
                <a:alpha val="3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106836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6">
            <a:extLst>
              <a:ext uri="{FF2B5EF4-FFF2-40B4-BE49-F238E27FC236}">
                <a16:creationId xmlns:a16="http://schemas.microsoft.com/office/drawing/2014/main" id="{E9B16A88-13EE-A243-9A12-0A964D4103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W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FAB78ED-525B-9844-AA33-429D42DF9A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9CD74BC3-E628-2842-B6CD-E884F37729E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 dirty="0"/>
              <a:t>`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CD4C315-4E6D-2E48-92E7-1C9BB573F8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/>
              <a:t>O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4F5AB2E-EA05-9445-B161-98020892D4F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 dirty="0"/>
              <a:t>P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C76BEBC0-1D89-6D4F-816F-55869BD5C75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 dirty="0"/>
              <a:t>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26E4971F-872D-384D-86AD-A70C35151AC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 dirty="0"/>
              <a:t>Y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B6DC01DC-5B60-5149-8A36-2F3AE1843A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de-DE" dirty="0"/>
              <a:t>E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6A43A68A-77C8-ED44-87C5-84E3E158A83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de-DE" dirty="0"/>
              <a:t>S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2C4CC51-4936-9343-87D4-AC06CBD8405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3356B274-B0E8-8F45-A780-E3EB5837F4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de-DE" dirty="0"/>
              <a:t>R</a:t>
            </a:r>
          </a:p>
        </p:txBody>
      </p:sp>
      <p:sp>
        <p:nvSpPr>
          <p:cNvPr id="18" name="Textplatzhalter 17">
            <a:extLst>
              <a:ext uri="{FF2B5EF4-FFF2-40B4-BE49-F238E27FC236}">
                <a16:creationId xmlns:a16="http://schemas.microsoft.com/office/drawing/2014/main" id="{85467B02-1FAF-A849-9932-A079FDA3CF5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de-DE" dirty="0"/>
              <a:t>N</a:t>
            </a:r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E699F87A-B1FB-F441-931A-8DFF1D0F5B59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lang="de-DE" dirty="0"/>
              <a:t>S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751B5C70-DC94-9A4E-B695-1648EEDDBC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de-DE" dirty="0"/>
              <a:t>C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DD760C-7709-9C4E-863A-56921735A73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768013" y="117475"/>
            <a:ext cx="1423987" cy="280988"/>
          </a:xfrm>
          <a:prstGeom prst="rect">
            <a:avLst/>
          </a:prstGeom>
        </p:spPr>
        <p:txBody>
          <a:bodyPr/>
          <a:lstStyle/>
          <a:p>
            <a:fld id="{CAD38196-C4FD-A941-9F4F-93927EEE2B93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398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CC11243-9A77-B644-9AD6-C5D06B79D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If you want</a:t>
            </a:r>
            <a:endParaRPr lang="de-DE" dirty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5250B3A6-08F3-4C4C-8CDA-356808058C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TO PLAY</a:t>
            </a:r>
            <a:endParaRPr lang="de-DE" dirty="0"/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234524F5-8842-4245-9AEE-47420E17BDC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e-DE"/>
              <a:t>Repo for this Talk</a:t>
            </a:r>
          </a:p>
          <a:p>
            <a:pPr marL="0" indent="0">
              <a:buNone/>
            </a:pPr>
            <a:r>
              <a:rPr lang="de-DE">
                <a:hlinkClick r:id="rId2"/>
              </a:rPr>
              <a:t>https://bit.ly/3BSew4M</a:t>
            </a: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GitPod URL</a:t>
            </a:r>
          </a:p>
          <a:p>
            <a:pPr marL="0" indent="0">
              <a:buNone/>
            </a:pPr>
            <a:r>
              <a:rPr lang="de-DE">
                <a:hlinkClick r:id="rId3"/>
              </a:rPr>
              <a:t>https://bit.ly/3SzZyXY</a:t>
            </a:r>
            <a:endParaRPr lang="de-DE"/>
          </a:p>
          <a:p>
            <a:pPr marL="0" indent="0">
              <a:buNone/>
            </a:pPr>
            <a:endParaRPr lang="de-DE"/>
          </a:p>
          <a:p>
            <a:pPr marL="0" indent="0">
              <a:buNone/>
            </a:pPr>
            <a:r>
              <a:rPr lang="de-DE"/>
              <a:t>Repo of Document Testing Library</a:t>
            </a:r>
          </a:p>
          <a:p>
            <a:pPr marL="0" indent="0">
              <a:buNone/>
            </a:pPr>
            <a:r>
              <a:rPr lang="de-DE">
                <a:hlinkClick r:id="rId4"/>
              </a:rPr>
              <a:t>https://bit.ly/3LLCfs7</a:t>
            </a:r>
            <a:endParaRPr lang="de-DE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606270-235B-3AF9-75D3-B0A9A461300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30" name="Picture 6" descr="QR Code">
            <a:extLst>
              <a:ext uri="{FF2B5EF4-FFF2-40B4-BE49-F238E27FC236}">
                <a16:creationId xmlns:a16="http://schemas.microsoft.com/office/drawing/2014/main" id="{719B7083-52C8-3EC0-2D49-20AB9ABEE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47" y="1341438"/>
            <a:ext cx="48768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B59C65-6795-70AB-9D93-6127B9D81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F8D53D-FBDE-2E73-2093-5C85688BF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618C9E-911F-DD56-CBE4-24DAD42FA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8538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63CE54-65AA-1680-3575-CD20F2EB0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BD4DF-D064-5EC1-A7DF-6D4D05778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1DD97-E3F4-A3E2-2850-0B86287F44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2313627-3B2B-E0FE-5033-41025E615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What‘s Visual Document Testing?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3C7A2C6-D0B4-E9BB-99D5-6B21BC0339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And why do I need it?</a:t>
            </a:r>
          </a:p>
        </p:txBody>
      </p:sp>
      <p:pic>
        <p:nvPicPr>
          <p:cNvPr id="8" name="Grafik 5">
            <a:extLst>
              <a:ext uri="{FF2B5EF4-FFF2-40B4-BE49-F238E27FC236}">
                <a16:creationId xmlns:a16="http://schemas.microsoft.com/office/drawing/2014/main" id="{192FB3C1-FDE2-A8E2-F1E4-C1E5C65F6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53561" y="2386001"/>
            <a:ext cx="1971675" cy="29622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E40F6C5D-5719-104A-406C-77AB17ADD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00647" y="3563161"/>
            <a:ext cx="1933575" cy="2324100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563A794-58F9-447B-B45F-28FCA8589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8860" y="2386001"/>
            <a:ext cx="1971675" cy="2962275"/>
          </a:xfrm>
          <a:prstGeom prst="rect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231033D-FE81-F769-3243-786532C5D5AE}"/>
              </a:ext>
            </a:extLst>
          </p:cNvPr>
          <p:cNvGrpSpPr/>
          <p:nvPr/>
        </p:nvGrpSpPr>
        <p:grpSpPr>
          <a:xfrm rot="21199198">
            <a:off x="3635193" y="2869060"/>
            <a:ext cx="2167952" cy="956118"/>
            <a:chOff x="3727524" y="-1924555"/>
            <a:chExt cx="3901400" cy="1720609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Freihand 11">
                  <a:extLst>
                    <a:ext uri="{FF2B5EF4-FFF2-40B4-BE49-F238E27FC236}">
                      <a16:creationId xmlns:a16="http://schemas.microsoft.com/office/drawing/2014/main" id="{28E77DA0-C630-6607-D5EE-63FE808B3496}"/>
                    </a:ext>
                  </a:extLst>
                </p14:cNvPr>
                <p14:cNvContentPartPr/>
                <p14:nvPr/>
              </p14:nvContentPartPr>
              <p14:xfrm rot="2026508">
                <a:off x="4224530" y="-1924555"/>
                <a:ext cx="2740146" cy="1720609"/>
              </p14:xfrm>
            </p:contentPart>
          </mc:Choice>
          <mc:Fallback xmlns="">
            <p:pic>
              <p:nvPicPr>
                <p:cNvPr id="14" name="Freihand 13">
                  <a:extLst>
                    <a:ext uri="{FF2B5EF4-FFF2-40B4-BE49-F238E27FC236}">
                      <a16:creationId xmlns:a16="http://schemas.microsoft.com/office/drawing/2014/main" id="{F7580AF4-5053-426C-A8BC-6421C10576B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 rot="2026508">
                  <a:off x="4173330" y="-1975771"/>
                  <a:ext cx="2842545" cy="1823042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DCC3DA80-00BE-68CE-7F21-006F1796BE6C}"/>
                </a:ext>
              </a:extLst>
            </p:cNvPr>
            <p:cNvGrpSpPr/>
            <p:nvPr/>
          </p:nvGrpSpPr>
          <p:grpSpPr>
            <a:xfrm>
              <a:off x="3727524" y="-1675183"/>
              <a:ext cx="3901400" cy="1100310"/>
              <a:chOff x="3727524" y="-1675183"/>
              <a:chExt cx="3901400" cy="1100310"/>
            </a:xfrm>
          </p:grpSpPr>
          <p:grpSp>
            <p:nvGrpSpPr>
              <p:cNvPr id="14" name="Gruppieren 13">
                <a:extLst>
                  <a:ext uri="{FF2B5EF4-FFF2-40B4-BE49-F238E27FC236}">
                    <a16:creationId xmlns:a16="http://schemas.microsoft.com/office/drawing/2014/main" id="{502CAB98-9676-4939-4B87-5DCE3B263B3A}"/>
                  </a:ext>
                </a:extLst>
              </p:cNvPr>
              <p:cNvGrpSpPr/>
              <p:nvPr/>
            </p:nvGrpSpPr>
            <p:grpSpPr>
              <a:xfrm>
                <a:off x="6709551" y="-1441782"/>
                <a:ext cx="919373" cy="866909"/>
                <a:chOff x="7360420" y="-1633358"/>
                <a:chExt cx="919373" cy="86690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0">
                  <p14:nvContentPartPr>
                    <p14:cNvPr id="18" name="Freihand 17">
                      <a:extLst>
                        <a:ext uri="{FF2B5EF4-FFF2-40B4-BE49-F238E27FC236}">
                          <a16:creationId xmlns:a16="http://schemas.microsoft.com/office/drawing/2014/main" id="{C769D40B-6A2A-4965-FFBA-5E41EEA7B1F3}"/>
                        </a:ext>
                      </a:extLst>
                    </p14:cNvPr>
                    <p14:cNvContentPartPr/>
                    <p14:nvPr/>
                  </p14:nvContentPartPr>
                  <p14:xfrm rot="1564947">
                    <a:off x="7467786" y="-1633358"/>
                    <a:ext cx="812007" cy="347140"/>
                  </p14:xfrm>
                </p:contentPart>
              </mc:Choice>
              <mc:Fallback xmlns="">
                <p:pic>
                  <p:nvPicPr>
                    <p:cNvPr id="15" name="Freihand 14">
                      <a:extLst>
                        <a:ext uri="{FF2B5EF4-FFF2-40B4-BE49-F238E27FC236}">
                          <a16:creationId xmlns:a16="http://schemas.microsoft.com/office/drawing/2014/main" id="{4F02F422-405B-4558-A23C-B788833F02A8}"/>
                        </a:ext>
                      </a:extLst>
                    </p:cNvPr>
                    <p:cNvPicPr/>
                    <p:nvPr/>
                  </p:nvPicPr>
                  <p:blipFill>
                    <a:blip r:embed="rId11"/>
                    <a:stretch>
                      <a:fillRect/>
                    </a:stretch>
                  </p:blipFill>
                  <p:spPr>
                    <a:xfrm rot="1564947">
                      <a:off x="7416590" y="-1684522"/>
                      <a:ext cx="914399" cy="448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2">
                  <p14:nvContentPartPr>
                    <p14:cNvPr id="19" name="Freihand 18">
                      <a:extLst>
                        <a:ext uri="{FF2B5EF4-FFF2-40B4-BE49-F238E27FC236}">
                          <a16:creationId xmlns:a16="http://schemas.microsoft.com/office/drawing/2014/main" id="{DB21964C-DD24-8B98-587C-8C05BEB6251B}"/>
                        </a:ext>
                      </a:extLst>
                    </p14:cNvPr>
                    <p14:cNvContentPartPr/>
                    <p14:nvPr/>
                  </p14:nvContentPartPr>
                  <p14:xfrm rot="1564947">
                    <a:off x="7360420" y="-1275085"/>
                    <a:ext cx="722958" cy="508636"/>
                  </p14:xfrm>
                </p:contentPart>
              </mc:Choice>
              <mc:Fallback xmlns="">
                <p:pic>
                  <p:nvPicPr>
                    <p:cNvPr id="16" name="Freihand 15">
                      <a:extLst>
                        <a:ext uri="{FF2B5EF4-FFF2-40B4-BE49-F238E27FC236}">
                          <a16:creationId xmlns:a16="http://schemas.microsoft.com/office/drawing/2014/main" id="{2FC062DC-BCDF-4038-9CD2-5196F4DD9DD7}"/>
                        </a:ext>
                      </a:extLst>
                    </p:cNvPr>
                    <p:cNvPicPr/>
                    <p:nvPr/>
                  </p:nvPicPr>
                  <p:blipFill>
                    <a:blip r:embed="rId13"/>
                    <a:stretch>
                      <a:fillRect/>
                    </a:stretch>
                  </p:blipFill>
                  <p:spPr>
                    <a:xfrm rot="1564947">
                      <a:off x="7309243" y="-1326338"/>
                      <a:ext cx="824664" cy="61114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  <p:grpSp>
            <p:nvGrpSpPr>
              <p:cNvPr id="15" name="Gruppieren 14">
                <a:extLst>
                  <a:ext uri="{FF2B5EF4-FFF2-40B4-BE49-F238E27FC236}">
                    <a16:creationId xmlns:a16="http://schemas.microsoft.com/office/drawing/2014/main" id="{F5334734-84CA-4B4B-F866-5406AB8421E2}"/>
                  </a:ext>
                </a:extLst>
              </p:cNvPr>
              <p:cNvGrpSpPr/>
              <p:nvPr/>
            </p:nvGrpSpPr>
            <p:grpSpPr>
              <a:xfrm rot="21020550" flipH="1">
                <a:off x="3727524" y="-1675183"/>
                <a:ext cx="919373" cy="866909"/>
                <a:chOff x="3595249" y="-1574813"/>
                <a:chExt cx="919373" cy="866909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14">
                  <p14:nvContentPartPr>
                    <p14:cNvPr id="16" name="Freihand 15">
                      <a:extLst>
                        <a:ext uri="{FF2B5EF4-FFF2-40B4-BE49-F238E27FC236}">
                          <a16:creationId xmlns:a16="http://schemas.microsoft.com/office/drawing/2014/main" id="{1235AFDD-CDF6-1D2C-E939-A25A3A202FF0}"/>
                        </a:ext>
                      </a:extLst>
                    </p14:cNvPr>
                    <p14:cNvContentPartPr/>
                    <p14:nvPr/>
                  </p14:nvContentPartPr>
                  <p14:xfrm rot="1564947">
                    <a:off x="3702615" y="-1574813"/>
                    <a:ext cx="812007" cy="347140"/>
                  </p14:xfrm>
                </p:contentPart>
              </mc:Choice>
              <mc:Fallback xmlns="">
                <p:pic>
                  <p:nvPicPr>
                    <p:cNvPr id="17" name="Freihand 16">
                      <a:extLst>
                        <a:ext uri="{FF2B5EF4-FFF2-40B4-BE49-F238E27FC236}">
                          <a16:creationId xmlns:a16="http://schemas.microsoft.com/office/drawing/2014/main" id="{508004CB-4888-47BA-95C3-F2CF9C5F2271}"/>
                        </a:ext>
                      </a:extLst>
                    </p:cNvPr>
                    <p:cNvPicPr/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 rot="1564947">
                      <a:off x="3651419" y="-1625977"/>
                      <a:ext cx="914399" cy="448821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6">
                  <p14:nvContentPartPr>
                    <p14:cNvPr id="17" name="Freihand 16">
                      <a:extLst>
                        <a:ext uri="{FF2B5EF4-FFF2-40B4-BE49-F238E27FC236}">
                          <a16:creationId xmlns:a16="http://schemas.microsoft.com/office/drawing/2014/main" id="{E156DAD3-AA7D-BEF7-710B-AB46626A59A2}"/>
                        </a:ext>
                      </a:extLst>
                    </p14:cNvPr>
                    <p14:cNvContentPartPr/>
                    <p14:nvPr/>
                  </p14:nvContentPartPr>
                  <p14:xfrm rot="1564947">
                    <a:off x="3595249" y="-1216540"/>
                    <a:ext cx="722958" cy="508636"/>
                  </p14:xfrm>
                </p:contentPart>
              </mc:Choice>
              <mc:Fallback xmlns="">
                <p:pic>
                  <p:nvPicPr>
                    <p:cNvPr id="18" name="Freihand 17">
                      <a:extLst>
                        <a:ext uri="{FF2B5EF4-FFF2-40B4-BE49-F238E27FC236}">
                          <a16:creationId xmlns:a16="http://schemas.microsoft.com/office/drawing/2014/main" id="{FEFAE082-D103-46A7-9DCA-399EAF0798E7}"/>
                        </a:ext>
                      </a:extLst>
                    </p:cNvPr>
                    <p:cNvPicPr/>
                    <p:nvPr/>
                  </p:nvPicPr>
                  <p:blipFill>
                    <a:blip r:embed="rId17"/>
                    <a:stretch>
                      <a:fillRect/>
                    </a:stretch>
                  </p:blipFill>
                  <p:spPr>
                    <a:xfrm rot="1564947">
                      <a:off x="3544072" y="-1267793"/>
                      <a:ext cx="824664" cy="611142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D184FABB-2F74-5AC5-1170-533311BC96FB}"/>
              </a:ext>
            </a:extLst>
          </p:cNvPr>
          <p:cNvGrpSpPr/>
          <p:nvPr/>
        </p:nvGrpSpPr>
        <p:grpSpPr>
          <a:xfrm rot="20035053" flipV="1">
            <a:off x="5475922" y="4608589"/>
            <a:ext cx="2740146" cy="2077560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Freihand 20">
                  <a:extLst>
                    <a:ext uri="{FF2B5EF4-FFF2-40B4-BE49-F238E27FC236}">
                      <a16:creationId xmlns:a16="http://schemas.microsoft.com/office/drawing/2014/main" id="{FE508096-2787-C99D-EB23-8A1ADCD9EFCD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70" name="Freihand 69">
                  <a:extLst>
                    <a:ext uri="{FF2B5EF4-FFF2-40B4-BE49-F238E27FC236}">
                      <a16:creationId xmlns:a16="http://schemas.microsoft.com/office/drawing/2014/main" id="{1393254F-58C5-4531-9FCE-81993022DF2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007557" y="1806509"/>
                  <a:ext cx="1343413" cy="857062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Freihand 21">
                  <a:extLst>
                    <a:ext uri="{FF2B5EF4-FFF2-40B4-BE49-F238E27FC236}">
                      <a16:creationId xmlns:a16="http://schemas.microsoft.com/office/drawing/2014/main" id="{7FC6A386-B154-EBE0-DD3C-307EEA45EB0A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71" name="Freihand 70">
                  <a:extLst>
                    <a:ext uri="{FF2B5EF4-FFF2-40B4-BE49-F238E27FC236}">
                      <a16:creationId xmlns:a16="http://schemas.microsoft.com/office/drawing/2014/main" id="{643BE227-DBCE-4539-861D-81F16A645B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905392" y="1636218"/>
                  <a:ext cx="423621" cy="201884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Freihand 22">
                  <a:extLst>
                    <a:ext uri="{FF2B5EF4-FFF2-40B4-BE49-F238E27FC236}">
                      <a16:creationId xmlns:a16="http://schemas.microsoft.com/office/drawing/2014/main" id="{8CE00298-475F-5A49-BA9E-2CEC2CA2681A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72" name="Freihand 71">
                  <a:extLst>
                    <a:ext uri="{FF2B5EF4-FFF2-40B4-BE49-F238E27FC236}">
                      <a16:creationId xmlns:a16="http://schemas.microsoft.com/office/drawing/2014/main" id="{6737B932-36B0-40BB-8C32-BD30E0B05F9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953634" y="1817645"/>
                  <a:ext cx="381138" cy="27895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4" name="Rechteck 3">
            <a:extLst>
              <a:ext uri="{FF2B5EF4-FFF2-40B4-BE49-F238E27FC236}">
                <a16:creationId xmlns:a16="http://schemas.microsoft.com/office/drawing/2014/main" id="{55EA062B-4D84-4EFB-D211-0C3E467D6B2B}"/>
              </a:ext>
            </a:extLst>
          </p:cNvPr>
          <p:cNvSpPr/>
          <p:nvPr/>
        </p:nvSpPr>
        <p:spPr>
          <a:xfrm>
            <a:off x="-653703" y="1403100"/>
            <a:ext cx="46145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Reference</a:t>
            </a:r>
          </a:p>
          <a:p>
            <a:pPr algn="ctr"/>
            <a:r>
              <a:rPr lang="de-DE" sz="36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Document</a:t>
            </a:r>
            <a:endParaRPr lang="de-DE" sz="3600" b="0" cap="none" spc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sp>
        <p:nvSpPr>
          <p:cNvPr id="25" name="Rechteck 24">
            <a:extLst>
              <a:ext uri="{FF2B5EF4-FFF2-40B4-BE49-F238E27FC236}">
                <a16:creationId xmlns:a16="http://schemas.microsoft.com/office/drawing/2014/main" id="{A8888DDB-9E25-B7C7-7ED9-A37944FADC10}"/>
              </a:ext>
            </a:extLst>
          </p:cNvPr>
          <p:cNvSpPr/>
          <p:nvPr/>
        </p:nvSpPr>
        <p:spPr>
          <a:xfrm>
            <a:off x="5916252" y="1439981"/>
            <a:ext cx="4614527" cy="120032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Candidate</a:t>
            </a:r>
          </a:p>
          <a:p>
            <a:pPr algn="ctr"/>
            <a:r>
              <a:rPr lang="de-DE" sz="360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</a:rPr>
              <a:t>Document</a:t>
            </a:r>
            <a:endParaRPr lang="de-DE" sz="3600" b="0" cap="none" spc="0">
              <a:ln w="0"/>
              <a:solidFill>
                <a:schemeClr val="accent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</a:endParaRPr>
          </a:p>
        </p:txBody>
      </p:sp>
      <p:pic>
        <p:nvPicPr>
          <p:cNvPr id="26" name="Grafik 37">
            <a:extLst>
              <a:ext uri="{FF2B5EF4-FFF2-40B4-BE49-F238E27FC236}">
                <a16:creationId xmlns:a16="http://schemas.microsoft.com/office/drawing/2014/main" id="{06621533-68A5-F52D-F433-715DD65D0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1937" y="4456241"/>
            <a:ext cx="1477359" cy="2219607"/>
          </a:xfrm>
          <a:prstGeom prst="rect">
            <a:avLst/>
          </a:prstGeom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7" name="Rechteck 38">
            <a:extLst>
              <a:ext uri="{FF2B5EF4-FFF2-40B4-BE49-F238E27FC236}">
                <a16:creationId xmlns:a16="http://schemas.microsoft.com/office/drawing/2014/main" id="{C1386FE9-7D7D-C02D-D12D-8F20CD680AD9}"/>
              </a:ext>
            </a:extLst>
          </p:cNvPr>
          <p:cNvSpPr/>
          <p:nvPr/>
        </p:nvSpPr>
        <p:spPr>
          <a:xfrm>
            <a:off x="8699318" y="3885369"/>
            <a:ext cx="3221888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3600" b="0" cap="none" spc="0">
                <a:ln w="0"/>
                <a:solidFill>
                  <a:schemeClr val="accent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Test Report</a:t>
            </a:r>
          </a:p>
        </p:txBody>
      </p:sp>
      <p:pic>
        <p:nvPicPr>
          <p:cNvPr id="28" name="Grafik 34">
            <a:extLst>
              <a:ext uri="{FF2B5EF4-FFF2-40B4-BE49-F238E27FC236}">
                <a16:creationId xmlns:a16="http://schemas.microsoft.com/office/drawing/2014/main" id="{D260B978-3383-20AE-5D32-091A0F7799C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9588580" y="4965879"/>
            <a:ext cx="562437" cy="514424"/>
          </a:xfrm>
          <a:prstGeom prst="rect">
            <a:avLst/>
          </a:prstGeom>
        </p:spPr>
      </p:pic>
      <p:pic>
        <p:nvPicPr>
          <p:cNvPr id="29" name="Grafik 33">
            <a:extLst>
              <a:ext uri="{FF2B5EF4-FFF2-40B4-BE49-F238E27FC236}">
                <a16:creationId xmlns:a16="http://schemas.microsoft.com/office/drawing/2014/main" id="{2390DC47-C621-1EE9-F3E3-340FCDA8549B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9597026" y="5482729"/>
            <a:ext cx="548719" cy="86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81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D9502065-330F-C74C-8532-86EF1ED02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4428E6-23A0-CD4C-A1E1-3BA5B3261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0322878-4843-4C44-9A5F-AF34303B0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E6023E-92E9-4813-32DE-F7A5911B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It‘s like finding the differences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06D6F9-AAF9-7440-2FCB-693B9CA0D0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In Two similar pictures...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223DFC5-4BB3-68E5-13FE-21AB4B9007A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2B67C14A-8B8B-6009-F0CC-DC17B64A2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646237"/>
            <a:ext cx="85725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0244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C671550-CFFF-DB4E-B64C-D2FB438CA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72A3DC5-1703-DD47-B084-3DE1CDE950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8AD615-948A-3741-B20D-686EAF297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07DF6B58-4393-8A49-A631-59FBD1DF8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Visual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F7C8BD21-A7D6-2F46-8B2E-6ACFCA8B81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/>
              <a:t>Comparison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3D8A282-77ED-77B3-10A1-2681E343735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de-DE"/>
              <a:t>Compare two images or documents visually</a:t>
            </a:r>
          </a:p>
          <a:p>
            <a:r>
              <a:rPr lang="de-DE"/>
              <a:t>Fails if different</a:t>
            </a:r>
          </a:p>
          <a:p>
            <a:r>
              <a:rPr lang="de-DE"/>
              <a:t>Generates report with differences</a:t>
            </a:r>
          </a:p>
          <a:p>
            <a:endParaRPr lang="de-DE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3A49CE2-72F2-EE4B-B7FA-160C0B857131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r>
              <a:rPr lang="de-DE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*** Settings ***</a:t>
            </a:r>
            <a:endParaRPr lang="de-DE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de-DE" b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Library</a:t>
            </a:r>
            <a:r>
              <a:rPr lang="de-DE" b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    DocTest.VisualTest</a:t>
            </a:r>
            <a:endParaRPr lang="de-DE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/>
          </a:p>
          <a:p>
            <a:r>
              <a:rPr lang="en-US" b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*** Test Cases ***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Compare two Beach images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Compare Images</a:t>
            </a:r>
            <a:r>
              <a:rPr lang="en-US" b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   Beach_left.jpg    Beach_right.jpg</a:t>
            </a: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b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b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69659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BA2CFA56-FE28-F74A-BEB1-EFCE6CDB8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78CCC4C-0E09-564A-A69C-FA2CC9248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DF5548C-BB1C-5349-A33D-6BDE21647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CCD5826-CE00-6351-37D0-E2A70A762C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1A90D2-80DB-B0A7-DF66-4D04E31D79B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4AB5D6-F821-83CD-B281-18B674068C3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97D56256-ADE1-5975-E218-7805EB205703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9D1BCC-3DB8-95F1-6A61-CEB9B620FC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157" y="335940"/>
            <a:ext cx="7675685" cy="5622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88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CF02FA-947D-F0E8-ECFE-CD0C3C8F0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05-Oct-2022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0B79F9-92A6-0BC0-97AA-E6FB2BADC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Many Kasiriha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BA2FD5-7379-D509-7B61-DEC4B93AF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D38196-C4FD-A941-9F4F-93927EEE2B9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3330593-E4F5-A419-AAFF-182454455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 Reality, it‘s more like this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62CE22-3B1E-8870-1AC4-0E3D5EC412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AE3FAD-4FFA-2D7B-9615-066AA5951D9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80EE134-7154-BFEA-9254-4D9BD678B7E9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10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C8794C73-ABC3-3397-0579-B6BF004DE3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600" y="987343"/>
            <a:ext cx="7405678" cy="5236361"/>
          </a:xfrm>
          <a:prstGeom prst="rect">
            <a:avLst/>
          </a:prstGeom>
        </p:spPr>
      </p:pic>
      <p:pic>
        <p:nvPicPr>
          <p:cNvPr id="11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32646C5E-88C7-4CFE-CB05-AA1552BF08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18" t="21584" r="33153" b="71447"/>
          <a:stretch/>
        </p:blipFill>
        <p:spPr bwMode="gray">
          <a:xfrm>
            <a:off x="7447680" y="2506701"/>
            <a:ext cx="2956272" cy="11179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Inhaltsplatzhalter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B0FF1B42-5D46-BA3B-A91F-CA58DA0AD42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22019" r="83288" b="71436"/>
          <a:stretch/>
        </p:blipFill>
        <p:spPr bwMode="gray">
          <a:xfrm>
            <a:off x="3584339" y="2562132"/>
            <a:ext cx="2956271" cy="10433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3" name="Gruppieren 18">
            <a:extLst>
              <a:ext uri="{FF2B5EF4-FFF2-40B4-BE49-F238E27FC236}">
                <a16:creationId xmlns:a16="http://schemas.microsoft.com/office/drawing/2014/main" id="{675F0A86-C16A-B79F-4A11-0D28D093832A}"/>
              </a:ext>
            </a:extLst>
          </p:cNvPr>
          <p:cNvGrpSpPr/>
          <p:nvPr/>
        </p:nvGrpSpPr>
        <p:grpSpPr>
          <a:xfrm rot="3370752">
            <a:off x="7553361" y="2163889"/>
            <a:ext cx="632818" cy="479798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4" name="Freihand 19">
                  <a:extLst>
                    <a:ext uri="{FF2B5EF4-FFF2-40B4-BE49-F238E27FC236}">
                      <a16:creationId xmlns:a16="http://schemas.microsoft.com/office/drawing/2014/main" id="{873245F6-1FB2-E810-6D7E-B4C896D2AD75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20" name="Freihand 19">
                  <a:extLst>
                    <a:ext uri="{FF2B5EF4-FFF2-40B4-BE49-F238E27FC236}">
                      <a16:creationId xmlns:a16="http://schemas.microsoft.com/office/drawing/2014/main" id="{70771EDA-E784-4F74-BED8-1800C192CD7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437" y="1805396"/>
                  <a:ext cx="1345825" cy="85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5" name="Freihand 20">
                  <a:extLst>
                    <a:ext uri="{FF2B5EF4-FFF2-40B4-BE49-F238E27FC236}">
                      <a16:creationId xmlns:a16="http://schemas.microsoft.com/office/drawing/2014/main" id="{5D54F08B-E498-FD42-1443-D3588297F5DE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21" name="Freihand 20">
                  <a:extLst>
                    <a:ext uri="{FF2B5EF4-FFF2-40B4-BE49-F238E27FC236}">
                      <a16:creationId xmlns:a16="http://schemas.microsoft.com/office/drawing/2014/main" id="{0316138F-A3CF-49AD-8580-524413A8BDD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04278" y="1635138"/>
                  <a:ext cx="426022" cy="20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6" name="Freihand 21">
                  <a:extLst>
                    <a:ext uri="{FF2B5EF4-FFF2-40B4-BE49-F238E27FC236}">
                      <a16:creationId xmlns:a16="http://schemas.microsoft.com/office/drawing/2014/main" id="{DA488CE3-999B-9392-8D96-5A6798B65374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22" name="Freihand 21">
                  <a:extLst>
                    <a:ext uri="{FF2B5EF4-FFF2-40B4-BE49-F238E27FC236}">
                      <a16:creationId xmlns:a16="http://schemas.microsoft.com/office/drawing/2014/main" id="{C1E3D5C1-7524-4B08-A8E0-3DA106DCE4D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2524" y="1816534"/>
                  <a:ext cx="383530" cy="281343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uppieren 22">
            <a:extLst>
              <a:ext uri="{FF2B5EF4-FFF2-40B4-BE49-F238E27FC236}">
                <a16:creationId xmlns:a16="http://schemas.microsoft.com/office/drawing/2014/main" id="{9E8C43E4-AB37-555C-D2A3-DBC04EF27F3E}"/>
              </a:ext>
            </a:extLst>
          </p:cNvPr>
          <p:cNvGrpSpPr/>
          <p:nvPr/>
        </p:nvGrpSpPr>
        <p:grpSpPr>
          <a:xfrm rot="3370752">
            <a:off x="3813270" y="2218531"/>
            <a:ext cx="632818" cy="479798"/>
            <a:chOff x="7025769" y="1654446"/>
            <a:chExt cx="1307160" cy="99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Freihand 23">
                  <a:extLst>
                    <a:ext uri="{FF2B5EF4-FFF2-40B4-BE49-F238E27FC236}">
                      <a16:creationId xmlns:a16="http://schemas.microsoft.com/office/drawing/2014/main" id="{E25E71D0-A021-9CCA-BE09-8D9D26FCDCE9}"/>
                    </a:ext>
                  </a:extLst>
                </p14:cNvPr>
                <p14:cNvContentPartPr/>
                <p14:nvPr/>
              </p14:nvContentPartPr>
              <p14:xfrm>
                <a:off x="7025769" y="1824726"/>
                <a:ext cx="1307160" cy="820800"/>
              </p14:xfrm>
            </p:contentPart>
          </mc:Choice>
          <mc:Fallback xmlns="">
            <p:pic>
              <p:nvPicPr>
                <p:cNvPr id="24" name="Freihand 23">
                  <a:extLst>
                    <a:ext uri="{FF2B5EF4-FFF2-40B4-BE49-F238E27FC236}">
                      <a16:creationId xmlns:a16="http://schemas.microsoft.com/office/drawing/2014/main" id="{1AA74E24-F933-4863-91AC-D464A0D3C46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6437" y="1805396"/>
                  <a:ext cx="1345825" cy="859461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9" name="Freihand 24">
                  <a:extLst>
                    <a:ext uri="{FF2B5EF4-FFF2-40B4-BE49-F238E27FC236}">
                      <a16:creationId xmlns:a16="http://schemas.microsoft.com/office/drawing/2014/main" id="{D55E058A-FFCC-1F41-46DA-F12D31CCEA03}"/>
                    </a:ext>
                  </a:extLst>
                </p14:cNvPr>
                <p14:cNvContentPartPr/>
                <p14:nvPr/>
              </p14:nvContentPartPr>
              <p14:xfrm>
                <a:off x="7923609" y="1654446"/>
                <a:ext cx="387360" cy="165600"/>
              </p14:xfrm>
            </p:contentPart>
          </mc:Choice>
          <mc:Fallback xmlns="">
            <p:pic>
              <p:nvPicPr>
                <p:cNvPr id="25" name="Freihand 24">
                  <a:extLst>
                    <a:ext uri="{FF2B5EF4-FFF2-40B4-BE49-F238E27FC236}">
                      <a16:creationId xmlns:a16="http://schemas.microsoft.com/office/drawing/2014/main" id="{F20820A2-DABB-4B23-9C27-56C6FF65A30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904278" y="1635138"/>
                  <a:ext cx="426022" cy="204215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0" name="Freihand 25">
                  <a:extLst>
                    <a:ext uri="{FF2B5EF4-FFF2-40B4-BE49-F238E27FC236}">
                      <a16:creationId xmlns:a16="http://schemas.microsoft.com/office/drawing/2014/main" id="{919E674F-6D5B-F175-8266-84B9F1E45091}"/>
                    </a:ext>
                  </a:extLst>
                </p14:cNvPr>
                <p14:cNvContentPartPr/>
                <p14:nvPr/>
              </p14:nvContentPartPr>
              <p14:xfrm>
                <a:off x="7971849" y="1835886"/>
                <a:ext cx="344880" cy="242640"/>
              </p14:xfrm>
            </p:contentPart>
          </mc:Choice>
          <mc:Fallback xmlns="">
            <p:pic>
              <p:nvPicPr>
                <p:cNvPr id="26" name="Freihand 25">
                  <a:extLst>
                    <a:ext uri="{FF2B5EF4-FFF2-40B4-BE49-F238E27FC236}">
                      <a16:creationId xmlns:a16="http://schemas.microsoft.com/office/drawing/2014/main" id="{1276A58B-B001-4D7B-9AF9-E728B52858D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952524" y="1816534"/>
                  <a:ext cx="383530" cy="281343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80462184"/>
      </p:ext>
    </p:extLst>
  </p:cSld>
  <p:clrMapOvr>
    <a:masterClrMapping/>
  </p:clrMapOvr>
</p:sld>
</file>

<file path=ppt/theme/theme1.xml><?xml version="1.0" encoding="utf-8"?>
<a:theme xmlns:a="http://schemas.openxmlformats.org/drawingml/2006/main" name="Robot Framework BLACK">
  <a:themeElements>
    <a:clrScheme name="Benutzerdefiniert 2">
      <a:dk1>
        <a:srgbClr val="0F1113"/>
      </a:dk1>
      <a:lt1>
        <a:srgbClr val="FFFFFF"/>
      </a:lt1>
      <a:dk2>
        <a:srgbClr val="282F33"/>
      </a:dk2>
      <a:lt2>
        <a:srgbClr val="0466B7"/>
      </a:lt2>
      <a:accent1>
        <a:srgbClr val="3F7BCF"/>
      </a:accent1>
      <a:accent2>
        <a:srgbClr val="282F33"/>
      </a:accent2>
      <a:accent3>
        <a:srgbClr val="222222"/>
      </a:accent3>
      <a:accent4>
        <a:srgbClr val="00C0B5"/>
      </a:accent4>
      <a:accent5>
        <a:srgbClr val="CE3E01"/>
      </a:accent5>
      <a:accent6>
        <a:srgbClr val="97BD61"/>
      </a:accent6>
      <a:hlink>
        <a:srgbClr val="3F7BCF"/>
      </a:hlink>
      <a:folHlink>
        <a:srgbClr val="4564C9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äsentation1" id="{AC271434-1AAC-6E4E-8EF0-7E2C2C4A1B9C}" vid="{A7DE4A9E-1279-5E4C-BBF2-6FC299CB14D5}"/>
    </a:ext>
  </a:extLst>
</a:theme>
</file>

<file path=ppt/theme/theme2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RobotFramework">
      <a:dk1>
        <a:srgbClr val="000000"/>
      </a:dk1>
      <a:lt1>
        <a:srgbClr val="FFFFFF"/>
      </a:lt1>
      <a:dk2>
        <a:srgbClr val="3C3C3C"/>
      </a:dk2>
      <a:lt2>
        <a:srgbClr val="00C0B5"/>
      </a:lt2>
      <a:accent1>
        <a:srgbClr val="00C0B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Robot Framework">
      <a:majorFont>
        <a:latin typeface="OCR A Extended"/>
        <a:ea typeface=""/>
        <a:cs typeface=""/>
      </a:majorFont>
      <a:minorFont>
        <a:latin typeface="Courier Cod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705c9e18-d393-4470-8b67-9616c62ec31f}" enabled="1" method="Standard" siteId="{c5d1e823-e2b8-46bf-92ff-84f54313e0a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RBCNDE22</Template>
  <TotalTime>0</TotalTime>
  <Words>1229</Words>
  <Application>Microsoft Office PowerPoint</Application>
  <PresentationFormat>Widescreen</PresentationFormat>
  <Paragraphs>330</Paragraphs>
  <Slides>37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4" baseType="lpstr">
      <vt:lpstr>OCR A Extended</vt:lpstr>
      <vt:lpstr>Arial</vt:lpstr>
      <vt:lpstr>Courier Code</vt:lpstr>
      <vt:lpstr>RBCN22</vt:lpstr>
      <vt:lpstr>Wingdings</vt:lpstr>
      <vt:lpstr>Consolas</vt:lpstr>
      <vt:lpstr>Robot Framework BLACK</vt:lpstr>
      <vt:lpstr>PowerPoint Presentation</vt:lpstr>
      <vt:lpstr>Visual Document Testing</vt:lpstr>
      <vt:lpstr>DISCLAIMER</vt:lpstr>
      <vt:lpstr>If you want</vt:lpstr>
      <vt:lpstr>What‘s Visual Document Testing?</vt:lpstr>
      <vt:lpstr>It‘s like finding the differences</vt:lpstr>
      <vt:lpstr>Visual</vt:lpstr>
      <vt:lpstr>PowerPoint Presentation</vt:lpstr>
      <vt:lpstr>In Reality, it‘s more like this</vt:lpstr>
      <vt:lpstr>And Sometimes there is even</vt:lpstr>
      <vt:lpstr>Or ACCEPTABLE SMALL DIFFERENCES</vt:lpstr>
      <vt:lpstr>Visual Document</vt:lpstr>
      <vt:lpstr>PowerPoint Presentation</vt:lpstr>
      <vt:lpstr>Document Testing at DB Schenker?</vt:lpstr>
      <vt:lpstr>Yeah, but..</vt:lpstr>
      <vt:lpstr>Output ManageMent Systen</vt:lpstr>
      <vt:lpstr>Output Management System</vt:lpstr>
      <vt:lpstr>PowerPoint Presentation</vt:lpstr>
      <vt:lpstr>You need to get the Document</vt:lpstr>
      <vt:lpstr>Build</vt:lpstr>
      <vt:lpstr>Features</vt:lpstr>
      <vt:lpstr>Visually Identical</vt:lpstr>
      <vt:lpstr>Print Jobs</vt:lpstr>
      <vt:lpstr>Features</vt:lpstr>
      <vt:lpstr>Features</vt:lpstr>
      <vt:lpstr>Features</vt:lpstr>
      <vt:lpstr>Content and Print Job</vt:lpstr>
      <vt:lpstr>PowerPoint Presentation</vt:lpstr>
      <vt:lpstr>What do we need</vt:lpstr>
      <vt:lpstr>PowerPoint Presentation</vt:lpstr>
      <vt:lpstr>Test Template</vt:lpstr>
      <vt:lpstr>The DATA SHEET</vt:lpstr>
      <vt:lpstr>Run Tests</vt:lpstr>
      <vt:lpstr>Output Test REsult</vt:lpstr>
      <vt:lpstr>Content and Print Job</vt:lpstr>
      <vt:lpstr>PowerPoint Presentation</vt:lpstr>
      <vt:lpstr>PowerPoint Presentation</vt:lpstr>
    </vt:vector>
  </TitlesOfParts>
  <Company/>
  <LinksUpToDate>false</LinksUpToDate>
  <SharedDoc>false</SharedDoc>
  <HyperlinkBase>robotframework.org</HyperlinkBase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Kasiriha, Many</dc:creator>
  <cp:lastModifiedBy>Kasiriha, Many</cp:lastModifiedBy>
  <cp:revision>1</cp:revision>
  <dcterms:created xsi:type="dcterms:W3CDTF">2022-09-27T18:57:57Z</dcterms:created>
  <dcterms:modified xsi:type="dcterms:W3CDTF">2022-10-04T14:44:42Z</dcterms:modified>
  <cp:contentStatus>in Review</cp:contentStatus>
</cp:coreProperties>
</file>